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92" r:id="rId6"/>
  </p:sldMasterIdLst>
  <p:notesMasterIdLst>
    <p:notesMasterId r:id="rId26"/>
  </p:notesMasterIdLst>
  <p:sldIdLst>
    <p:sldId id="284" r:id="rId7"/>
    <p:sldId id="308" r:id="rId8"/>
    <p:sldId id="290" r:id="rId9"/>
    <p:sldId id="307" r:id="rId10"/>
    <p:sldId id="291" r:id="rId11"/>
    <p:sldId id="296" r:id="rId12"/>
    <p:sldId id="295" r:id="rId13"/>
    <p:sldId id="292" r:id="rId14"/>
    <p:sldId id="297" r:id="rId15"/>
    <p:sldId id="298" r:id="rId16"/>
    <p:sldId id="305" r:id="rId17"/>
    <p:sldId id="299" r:id="rId18"/>
    <p:sldId id="300" r:id="rId19"/>
    <p:sldId id="301" r:id="rId20"/>
    <p:sldId id="306" r:id="rId21"/>
    <p:sldId id="302" r:id="rId22"/>
    <p:sldId id="303" r:id="rId23"/>
    <p:sldId id="273" r:id="rId24"/>
    <p:sldId id="304" r:id="rId25"/>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C8A241-733E-4EFF-8034-D09CD91B3561}" v="51" dt="2022-09-06T06:45:49.035"/>
    <p1510:client id="{F4190DC2-D58D-437E-B41C-C7701C644F15}" v="5" dt="2022-09-05T14:09:52.2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1" autoAdjust="0"/>
    <p:restoredTop sz="94660"/>
  </p:normalViewPr>
  <p:slideViewPr>
    <p:cSldViewPr snapToGrid="0">
      <p:cViewPr varScale="1">
        <p:scale>
          <a:sx n="128" d="100"/>
          <a:sy n="128" d="100"/>
        </p:scale>
        <p:origin x="39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78671E-8BC8-44FF-A401-D9F91E38B21C}" type="datetimeFigureOut">
              <a:rPr lang="sv-SE" smtClean="0"/>
              <a:t>2022-09-06</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BF492D-EBD2-4320-BF62-9114E1423CD2}" type="slidenum">
              <a:rPr lang="sv-SE" smtClean="0"/>
              <a:t>‹#›</a:t>
            </a:fld>
            <a:endParaRPr lang="sv-SE"/>
          </a:p>
        </p:txBody>
      </p:sp>
    </p:spTree>
    <p:extLst>
      <p:ext uri="{BB962C8B-B14F-4D97-AF65-F5344CB8AC3E}">
        <p14:creationId xmlns:p14="http://schemas.microsoft.com/office/powerpoint/2010/main" val="2462109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D0B863A3-F6DA-432C-A68C-0B1EB56ED58E}" type="slidenum">
              <a:rPr kumimoji="0" lang="en-US" sz="1200" b="0" i="0" u="none" strike="noStrike" kern="1200" cap="none" spc="0" normalizeH="0" baseline="0" noProof="0" smtClean="0">
                <a:ln>
                  <a:noFill/>
                </a:ln>
                <a:solidFill>
                  <a:srgbClr val="000000"/>
                </a:solidFill>
                <a:effectLst/>
                <a:uLnTx/>
                <a:uFillTx/>
                <a:latin typeface="Century Gothic"/>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srgbClr val="000000"/>
              </a:solidFill>
              <a:effectLst/>
              <a:uLnTx/>
              <a:uFillTx/>
              <a:latin typeface="Century Gothic"/>
              <a:ea typeface="+mn-ea"/>
              <a:cs typeface="+mn-cs"/>
            </a:endParaRPr>
          </a:p>
        </p:txBody>
      </p:sp>
    </p:spTree>
    <p:extLst>
      <p:ext uri="{BB962C8B-B14F-4D97-AF65-F5344CB8AC3E}">
        <p14:creationId xmlns:p14="http://schemas.microsoft.com/office/powerpoint/2010/main" val="1328261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D61CDD8-BD9C-4B3C-9291-84409922EC9D}"/>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50CCC56C-DC62-48CD-BEB0-212BB92E44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7BC1E09A-D93A-42A3-A7EA-99B76DAA65FE}"/>
              </a:ext>
            </a:extLst>
          </p:cNvPr>
          <p:cNvSpPr>
            <a:spLocks noGrp="1"/>
          </p:cNvSpPr>
          <p:nvPr>
            <p:ph type="dt" sz="half" idx="10"/>
          </p:nvPr>
        </p:nvSpPr>
        <p:spPr/>
        <p:txBody>
          <a:bodyPr/>
          <a:lstStyle/>
          <a:p>
            <a:fld id="{48AF9CD9-4B95-4E3A-B752-9B76AB0F56CB}" type="datetimeFigureOut">
              <a:rPr lang="sv-SE" smtClean="0"/>
              <a:t>2022-09-06</a:t>
            </a:fld>
            <a:endParaRPr lang="sv-SE"/>
          </a:p>
        </p:txBody>
      </p:sp>
      <p:sp>
        <p:nvSpPr>
          <p:cNvPr id="5" name="Platshållare för sidfot 4">
            <a:extLst>
              <a:ext uri="{FF2B5EF4-FFF2-40B4-BE49-F238E27FC236}">
                <a16:creationId xmlns:a16="http://schemas.microsoft.com/office/drawing/2014/main" id="{2403DC31-DBA6-4EB0-A625-BE0A4EF8AAD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D8A82F8-3689-4E60-90CD-5DE73CF35D77}"/>
              </a:ext>
            </a:extLst>
          </p:cNvPr>
          <p:cNvSpPr>
            <a:spLocks noGrp="1"/>
          </p:cNvSpPr>
          <p:nvPr>
            <p:ph type="sldNum" sz="quarter" idx="12"/>
          </p:nvPr>
        </p:nvSpPr>
        <p:spPr/>
        <p:txBody>
          <a:bodyPr/>
          <a:lstStyle/>
          <a:p>
            <a:fld id="{13FD9E77-A9EE-4D61-BECE-324AF51BF299}" type="slidenum">
              <a:rPr lang="sv-SE" smtClean="0"/>
              <a:t>‹#›</a:t>
            </a:fld>
            <a:endParaRPr lang="sv-SE"/>
          </a:p>
        </p:txBody>
      </p:sp>
    </p:spTree>
    <p:extLst>
      <p:ext uri="{BB962C8B-B14F-4D97-AF65-F5344CB8AC3E}">
        <p14:creationId xmlns:p14="http://schemas.microsoft.com/office/powerpoint/2010/main" val="1616668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A118EB-D9FB-49A0-93BD-1CEA701511A4}"/>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65772AE0-797B-4A1E-99A1-12BD189B8654}"/>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EF7020A-9AE2-47C1-ADEE-ABA5BBA7AD03}"/>
              </a:ext>
            </a:extLst>
          </p:cNvPr>
          <p:cNvSpPr>
            <a:spLocks noGrp="1"/>
          </p:cNvSpPr>
          <p:nvPr>
            <p:ph type="dt" sz="half" idx="10"/>
          </p:nvPr>
        </p:nvSpPr>
        <p:spPr/>
        <p:txBody>
          <a:bodyPr/>
          <a:lstStyle/>
          <a:p>
            <a:fld id="{48AF9CD9-4B95-4E3A-B752-9B76AB0F56CB}" type="datetimeFigureOut">
              <a:rPr lang="sv-SE" smtClean="0"/>
              <a:t>2022-09-06</a:t>
            </a:fld>
            <a:endParaRPr lang="sv-SE"/>
          </a:p>
        </p:txBody>
      </p:sp>
      <p:sp>
        <p:nvSpPr>
          <p:cNvPr id="5" name="Platshållare för sidfot 4">
            <a:extLst>
              <a:ext uri="{FF2B5EF4-FFF2-40B4-BE49-F238E27FC236}">
                <a16:creationId xmlns:a16="http://schemas.microsoft.com/office/drawing/2014/main" id="{85A09BE2-577D-41C8-BE28-0F6D6B482D4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6CEA569-5C10-4652-A4E9-F29739F6ABDA}"/>
              </a:ext>
            </a:extLst>
          </p:cNvPr>
          <p:cNvSpPr>
            <a:spLocks noGrp="1"/>
          </p:cNvSpPr>
          <p:nvPr>
            <p:ph type="sldNum" sz="quarter" idx="12"/>
          </p:nvPr>
        </p:nvSpPr>
        <p:spPr/>
        <p:txBody>
          <a:bodyPr/>
          <a:lstStyle/>
          <a:p>
            <a:fld id="{13FD9E77-A9EE-4D61-BECE-324AF51BF299}" type="slidenum">
              <a:rPr lang="sv-SE" smtClean="0"/>
              <a:t>‹#›</a:t>
            </a:fld>
            <a:endParaRPr lang="sv-SE"/>
          </a:p>
        </p:txBody>
      </p:sp>
    </p:spTree>
    <p:extLst>
      <p:ext uri="{BB962C8B-B14F-4D97-AF65-F5344CB8AC3E}">
        <p14:creationId xmlns:p14="http://schemas.microsoft.com/office/powerpoint/2010/main" val="3628226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74CDAE37-5422-496A-973C-565D7739BC8A}"/>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6A7A20A9-9F6A-43D4-B5CC-3F6876CD4057}"/>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8F8F204-D774-421A-A798-7410586D3727}"/>
              </a:ext>
            </a:extLst>
          </p:cNvPr>
          <p:cNvSpPr>
            <a:spLocks noGrp="1"/>
          </p:cNvSpPr>
          <p:nvPr>
            <p:ph type="dt" sz="half" idx="10"/>
          </p:nvPr>
        </p:nvSpPr>
        <p:spPr/>
        <p:txBody>
          <a:bodyPr/>
          <a:lstStyle/>
          <a:p>
            <a:fld id="{48AF9CD9-4B95-4E3A-B752-9B76AB0F56CB}" type="datetimeFigureOut">
              <a:rPr lang="sv-SE" smtClean="0"/>
              <a:t>2022-09-06</a:t>
            </a:fld>
            <a:endParaRPr lang="sv-SE"/>
          </a:p>
        </p:txBody>
      </p:sp>
      <p:sp>
        <p:nvSpPr>
          <p:cNvPr id="5" name="Platshållare för sidfot 4">
            <a:extLst>
              <a:ext uri="{FF2B5EF4-FFF2-40B4-BE49-F238E27FC236}">
                <a16:creationId xmlns:a16="http://schemas.microsoft.com/office/drawing/2014/main" id="{581F2543-9781-4D9E-A377-88C61FAE8F1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C6EE51D-DDC2-4191-B268-47CDEF04CBBD}"/>
              </a:ext>
            </a:extLst>
          </p:cNvPr>
          <p:cNvSpPr>
            <a:spLocks noGrp="1"/>
          </p:cNvSpPr>
          <p:nvPr>
            <p:ph type="sldNum" sz="quarter" idx="12"/>
          </p:nvPr>
        </p:nvSpPr>
        <p:spPr/>
        <p:txBody>
          <a:bodyPr/>
          <a:lstStyle/>
          <a:p>
            <a:fld id="{13FD9E77-A9EE-4D61-BECE-324AF51BF299}" type="slidenum">
              <a:rPr lang="sv-SE" smtClean="0"/>
              <a:t>‹#›</a:t>
            </a:fld>
            <a:endParaRPr lang="sv-SE"/>
          </a:p>
        </p:txBody>
      </p:sp>
    </p:spTree>
    <p:extLst>
      <p:ext uri="{BB962C8B-B14F-4D97-AF65-F5344CB8AC3E}">
        <p14:creationId xmlns:p14="http://schemas.microsoft.com/office/powerpoint/2010/main" val="4012023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ubrikbild - huvudlogo">
    <p:bg>
      <p:bgPr>
        <a:solidFill>
          <a:schemeClr val="bg1"/>
        </a:solidFill>
        <a:effectLst/>
      </p:bgPr>
    </p:bg>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F414CA1A-0CD8-447F-96C4-63678E852910}"/>
              </a:ext>
            </a:extLst>
          </p:cNvPr>
          <p:cNvSpPr>
            <a:spLocks noGrp="1"/>
          </p:cNvSpPr>
          <p:nvPr>
            <p:ph type="pic" sz="quarter" idx="14" hasCustomPrompt="1"/>
          </p:nvPr>
        </p:nvSpPr>
        <p:spPr bwMode="ltGray">
          <a:xfrm>
            <a:off x="0" y="0"/>
            <a:ext cx="12192000" cy="6858000"/>
          </a:xfrm>
          <a:solidFill>
            <a:schemeClr val="bg1">
              <a:lumMod val="95000"/>
            </a:schemeClr>
          </a:solidFill>
        </p:spPr>
        <p:txBody>
          <a:bodyPr/>
          <a:lstStyle>
            <a:lvl1pPr marL="0" indent="0">
              <a:buFontTx/>
              <a:buNone/>
              <a:defRPr/>
            </a:lvl1pPr>
          </a:lstStyle>
          <a:p>
            <a:r>
              <a:rPr lang="en-US"/>
              <a:t>Infoga bild från Picture Library</a:t>
            </a:r>
            <a:endParaRPr lang="en-US" dirty="0"/>
          </a:p>
        </p:txBody>
      </p:sp>
      <p:sp>
        <p:nvSpPr>
          <p:cNvPr id="5" name="Text Placeholder 5">
            <a:extLst>
              <a:ext uri="{FF2B5EF4-FFF2-40B4-BE49-F238E27FC236}">
                <a16:creationId xmlns:a16="http://schemas.microsoft.com/office/drawing/2014/main" id="{17E4A478-B600-449D-AD77-82E5AEB4A056}"/>
              </a:ext>
            </a:extLst>
          </p:cNvPr>
          <p:cNvSpPr>
            <a:spLocks noGrp="1"/>
          </p:cNvSpPr>
          <p:nvPr>
            <p:ph type="body" sz="quarter" idx="19" hasCustomPrompt="1"/>
          </p:nvPr>
        </p:nvSpPr>
        <p:spPr>
          <a:xfrm>
            <a:off x="9981432" y="6115578"/>
            <a:ext cx="1802581" cy="407448"/>
          </a:xfrm>
          <a:blipFill dpi="0" rotWithShape="1">
            <a:blip r:embed="rId2">
              <a:extLst>
                <a:ext uri="{28A0092B-C50C-407E-A947-70E740481C1C}">
                  <a14:useLocalDpi xmlns:a14="http://schemas.microsoft.com/office/drawing/2010/main"/>
                </a:ext>
              </a:extLst>
            </a:blip>
            <a:srcRect/>
            <a:stretch>
              <a:fillRect/>
            </a:stretch>
          </a:blipFill>
        </p:spPr>
        <p:txBody>
          <a:bodyPr/>
          <a:lstStyle>
            <a:lvl1pPr marL="0" indent="0">
              <a:buNone/>
              <a:defRPr sz="100"/>
            </a:lvl1pPr>
            <a:lvl5pPr marL="887378" indent="0">
              <a:buNone/>
              <a:defRPr/>
            </a:lvl5pPr>
          </a:lstStyle>
          <a:p>
            <a:pPr lvl="0"/>
            <a:r>
              <a:rPr lang="en-US"/>
              <a:t> </a:t>
            </a:r>
            <a:endParaRPr lang="en-US" dirty="0"/>
          </a:p>
        </p:txBody>
      </p:sp>
      <p:sp>
        <p:nvSpPr>
          <p:cNvPr id="2" name="Rubrik 1"/>
          <p:cNvSpPr>
            <a:spLocks noGrp="1"/>
          </p:cNvSpPr>
          <p:nvPr>
            <p:ph type="ctrTitle" hasCustomPrompt="1"/>
          </p:nvPr>
        </p:nvSpPr>
        <p:spPr>
          <a:xfrm>
            <a:off x="952106" y="3429000"/>
            <a:ext cx="6480000" cy="972000"/>
          </a:xfrm>
        </p:spPr>
        <p:txBody>
          <a:bodyPr anchor="b"/>
          <a:lstStyle>
            <a:lvl1pPr algn="l">
              <a:defRPr sz="3200">
                <a:solidFill>
                  <a:schemeClr val="bg1"/>
                </a:solidFill>
              </a:defRPr>
            </a:lvl1pPr>
          </a:lstStyle>
          <a:p>
            <a:r>
              <a:rPr lang="en-US" dirty="0" err="1"/>
              <a:t>Klicka</a:t>
            </a:r>
            <a:r>
              <a:rPr lang="en-US" dirty="0"/>
              <a:t> </a:t>
            </a:r>
            <a:r>
              <a:rPr lang="en-US" dirty="0" err="1"/>
              <a:t>här</a:t>
            </a:r>
            <a:r>
              <a:rPr lang="en-US" dirty="0"/>
              <a:t> </a:t>
            </a:r>
            <a:r>
              <a:rPr lang="en-US" dirty="0" err="1"/>
              <a:t>för</a:t>
            </a:r>
            <a:r>
              <a:rPr lang="en-US" dirty="0"/>
              <a:t> </a:t>
            </a:r>
            <a:r>
              <a:rPr lang="en-US" dirty="0" err="1"/>
              <a:t>att</a:t>
            </a:r>
            <a:r>
              <a:rPr lang="en-US" dirty="0"/>
              <a:t> </a:t>
            </a:r>
            <a:r>
              <a:rPr lang="en-US" dirty="0" err="1"/>
              <a:t>ändra</a:t>
            </a:r>
            <a:r>
              <a:rPr lang="en-US" dirty="0"/>
              <a:t> mall </a:t>
            </a:r>
            <a:r>
              <a:rPr lang="en-US" dirty="0" err="1"/>
              <a:t>för</a:t>
            </a:r>
            <a:r>
              <a:rPr lang="en-US" dirty="0"/>
              <a:t> </a:t>
            </a:r>
            <a:r>
              <a:rPr lang="en-US" dirty="0" err="1"/>
              <a:t>rubrikformat</a:t>
            </a:r>
            <a:endParaRPr lang="en-US" dirty="0"/>
          </a:p>
        </p:txBody>
      </p:sp>
      <p:sp>
        <p:nvSpPr>
          <p:cNvPr id="3" name="Underrubrik 2"/>
          <p:cNvSpPr>
            <a:spLocks noGrp="1"/>
          </p:cNvSpPr>
          <p:nvPr>
            <p:ph type="subTitle" idx="1" hasCustomPrompt="1"/>
          </p:nvPr>
        </p:nvSpPr>
        <p:spPr>
          <a:xfrm>
            <a:off x="952106" y="4653635"/>
            <a:ext cx="6480000" cy="1126454"/>
          </a:xfrm>
        </p:spPr>
        <p:txBody>
          <a:bodyPr/>
          <a:lstStyle>
            <a:lvl1pPr marL="0" indent="0" algn="l">
              <a:buNone/>
              <a:defRPr sz="16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err="1"/>
              <a:t>Klicka</a:t>
            </a:r>
            <a:r>
              <a:rPr lang="en-US" dirty="0"/>
              <a:t> </a:t>
            </a:r>
            <a:r>
              <a:rPr lang="en-US" dirty="0" err="1"/>
              <a:t>här</a:t>
            </a:r>
            <a:r>
              <a:rPr lang="en-US" dirty="0"/>
              <a:t> </a:t>
            </a:r>
            <a:r>
              <a:rPr lang="en-US" dirty="0" err="1"/>
              <a:t>för</a:t>
            </a:r>
            <a:r>
              <a:rPr lang="en-US" dirty="0"/>
              <a:t> </a:t>
            </a:r>
            <a:r>
              <a:rPr lang="en-US" dirty="0" err="1"/>
              <a:t>att</a:t>
            </a:r>
            <a:r>
              <a:rPr lang="en-US" dirty="0"/>
              <a:t> </a:t>
            </a:r>
            <a:r>
              <a:rPr lang="en-US" dirty="0" err="1"/>
              <a:t>ändra</a:t>
            </a:r>
            <a:r>
              <a:rPr lang="en-US" dirty="0"/>
              <a:t> mall </a:t>
            </a:r>
            <a:r>
              <a:rPr lang="en-US" dirty="0" err="1"/>
              <a:t>för</a:t>
            </a:r>
            <a:r>
              <a:rPr lang="en-US" dirty="0"/>
              <a:t> </a:t>
            </a:r>
            <a:r>
              <a:rPr lang="en-US" dirty="0" err="1"/>
              <a:t>underrubrikformat</a:t>
            </a:r>
            <a:endParaRPr lang="en-US" dirty="0"/>
          </a:p>
        </p:txBody>
      </p:sp>
    </p:spTree>
    <p:extLst>
      <p:ext uri="{BB962C8B-B14F-4D97-AF65-F5344CB8AC3E}">
        <p14:creationId xmlns:p14="http://schemas.microsoft.com/office/powerpoint/2010/main" val="2804220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Rubrikbild - vit logo">
    <p:bg>
      <p:bgPr>
        <a:solidFill>
          <a:schemeClr val="bg1"/>
        </a:solidFill>
        <a:effectLst/>
      </p:bgPr>
    </p:bg>
    <p:spTree>
      <p:nvGrpSpPr>
        <p:cNvPr id="1" name=""/>
        <p:cNvGrpSpPr/>
        <p:nvPr/>
      </p:nvGrpSpPr>
      <p:grpSpPr>
        <a:xfrm>
          <a:off x="0" y="0"/>
          <a:ext cx="0" cy="0"/>
          <a:chOff x="0" y="0"/>
          <a:chExt cx="0" cy="0"/>
        </a:xfrm>
      </p:grpSpPr>
      <p:sp>
        <p:nvSpPr>
          <p:cNvPr id="6" name="Platshållare för bild 3">
            <a:extLst>
              <a:ext uri="{FF2B5EF4-FFF2-40B4-BE49-F238E27FC236}">
                <a16:creationId xmlns:a16="http://schemas.microsoft.com/office/drawing/2014/main" id="{55FE3534-8451-4BA9-994A-C77807EE90DE}"/>
              </a:ext>
            </a:extLst>
          </p:cNvPr>
          <p:cNvSpPr>
            <a:spLocks noGrp="1"/>
          </p:cNvSpPr>
          <p:nvPr>
            <p:ph type="pic" sz="quarter" idx="14" hasCustomPrompt="1"/>
          </p:nvPr>
        </p:nvSpPr>
        <p:spPr bwMode="ltGray">
          <a:xfrm>
            <a:off x="0" y="0"/>
            <a:ext cx="12192000" cy="6858000"/>
          </a:xfrm>
          <a:solidFill>
            <a:schemeClr val="bg1">
              <a:lumMod val="95000"/>
            </a:schemeClr>
          </a:solidFill>
        </p:spPr>
        <p:txBody>
          <a:bodyPr/>
          <a:lstStyle>
            <a:lvl1pPr marL="0" indent="0">
              <a:buFontTx/>
              <a:buNone/>
              <a:defRPr/>
            </a:lvl1pPr>
          </a:lstStyle>
          <a:p>
            <a:r>
              <a:rPr lang="en-US"/>
              <a:t>Infoga bild från Picture Library</a:t>
            </a:r>
            <a:endParaRPr lang="en-US" dirty="0"/>
          </a:p>
        </p:txBody>
      </p:sp>
      <p:sp>
        <p:nvSpPr>
          <p:cNvPr id="7" name="Text Placeholder 5">
            <a:extLst>
              <a:ext uri="{FF2B5EF4-FFF2-40B4-BE49-F238E27FC236}">
                <a16:creationId xmlns:a16="http://schemas.microsoft.com/office/drawing/2014/main" id="{BE978206-8699-4143-8B24-81503798DF78}"/>
              </a:ext>
            </a:extLst>
          </p:cNvPr>
          <p:cNvSpPr>
            <a:spLocks noGrp="1"/>
          </p:cNvSpPr>
          <p:nvPr>
            <p:ph type="body" sz="quarter" idx="19" hasCustomPrompt="1"/>
          </p:nvPr>
        </p:nvSpPr>
        <p:spPr>
          <a:xfrm>
            <a:off x="9981432" y="6115577"/>
            <a:ext cx="1802581" cy="407448"/>
          </a:xfrm>
          <a:prstGeom prst="rect">
            <a:avLst/>
          </a:prstGeom>
          <a:blipFill dpi="0" rotWithShape="1">
            <a:blip r:embed="rId2">
              <a:extLst>
                <a:ext uri="{28A0092B-C50C-407E-A947-70E740481C1C}">
                  <a14:useLocalDpi xmlns:a14="http://schemas.microsoft.com/office/drawing/2010/main"/>
                </a:ext>
              </a:extLst>
            </a:blip>
            <a:srcRect/>
            <a:stretch>
              <a:fillRect/>
            </a:stretch>
          </a:blipFill>
          <a:ln>
            <a:noFill/>
          </a:ln>
        </p:spPr>
        <p:txBody>
          <a:bodyPr/>
          <a:lstStyle>
            <a:lvl1pPr marL="0" indent="0">
              <a:buNone/>
              <a:defRPr sz="100"/>
            </a:lvl1pPr>
            <a:lvl5pPr marL="887378" indent="0">
              <a:buNone/>
              <a:defRPr/>
            </a:lvl5pPr>
          </a:lstStyle>
          <a:p>
            <a:pPr lvl="0"/>
            <a:r>
              <a:rPr lang="en-US"/>
              <a:t> </a:t>
            </a:r>
            <a:endParaRPr lang="en-US" dirty="0"/>
          </a:p>
        </p:txBody>
      </p:sp>
      <p:sp>
        <p:nvSpPr>
          <p:cNvPr id="2" name="Rubrik 1"/>
          <p:cNvSpPr>
            <a:spLocks noGrp="1"/>
          </p:cNvSpPr>
          <p:nvPr>
            <p:ph type="ctrTitle" hasCustomPrompt="1"/>
          </p:nvPr>
        </p:nvSpPr>
        <p:spPr>
          <a:xfrm>
            <a:off x="952106" y="3429000"/>
            <a:ext cx="6480000" cy="972000"/>
          </a:xfrm>
        </p:spPr>
        <p:txBody>
          <a:bodyPr anchor="b"/>
          <a:lstStyle>
            <a:lvl1pPr algn="l">
              <a:defRPr sz="3200">
                <a:solidFill>
                  <a:schemeClr val="bg1"/>
                </a:solidFill>
              </a:defRPr>
            </a:lvl1pPr>
          </a:lstStyle>
          <a:p>
            <a:r>
              <a:rPr lang="en-US"/>
              <a:t>Klicka här för att ändra mall för rubrikformat</a:t>
            </a:r>
            <a:endParaRPr lang="en-US" dirty="0"/>
          </a:p>
        </p:txBody>
      </p:sp>
      <p:sp>
        <p:nvSpPr>
          <p:cNvPr id="3" name="Underrubrik 2"/>
          <p:cNvSpPr>
            <a:spLocks noGrp="1"/>
          </p:cNvSpPr>
          <p:nvPr>
            <p:ph type="subTitle" idx="1" hasCustomPrompt="1"/>
          </p:nvPr>
        </p:nvSpPr>
        <p:spPr>
          <a:xfrm>
            <a:off x="952106" y="4653635"/>
            <a:ext cx="6480000" cy="1126454"/>
          </a:xfrm>
        </p:spPr>
        <p:txBody>
          <a:bodyPr/>
          <a:lstStyle>
            <a:lvl1pPr marL="0" indent="0" algn="l">
              <a:buNone/>
              <a:defRPr sz="16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Klicka här för att ändra mall för underrubrikformat</a:t>
            </a:r>
            <a:endParaRPr lang="en-US" dirty="0"/>
          </a:p>
        </p:txBody>
      </p:sp>
    </p:spTree>
    <p:extLst>
      <p:ext uri="{BB962C8B-B14F-4D97-AF65-F5344CB8AC3E}">
        <p14:creationId xmlns:p14="http://schemas.microsoft.com/office/powerpoint/2010/main" val="28097469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ubrikbild - svart logo">
    <p:bg>
      <p:bgPr>
        <a:solidFill>
          <a:schemeClr val="bg1"/>
        </a:solidFill>
        <a:effectLst/>
      </p:bgPr>
    </p:bg>
    <p:spTree>
      <p:nvGrpSpPr>
        <p:cNvPr id="1" name=""/>
        <p:cNvGrpSpPr/>
        <p:nvPr/>
      </p:nvGrpSpPr>
      <p:grpSpPr>
        <a:xfrm>
          <a:off x="0" y="0"/>
          <a:ext cx="0" cy="0"/>
          <a:chOff x="0" y="0"/>
          <a:chExt cx="0" cy="0"/>
        </a:xfrm>
      </p:grpSpPr>
      <p:sp>
        <p:nvSpPr>
          <p:cNvPr id="5" name="Platshållare för bild 3">
            <a:extLst>
              <a:ext uri="{FF2B5EF4-FFF2-40B4-BE49-F238E27FC236}">
                <a16:creationId xmlns:a16="http://schemas.microsoft.com/office/drawing/2014/main" id="{A605169C-99DF-46E8-9B31-48A66268F118}"/>
              </a:ext>
            </a:extLst>
          </p:cNvPr>
          <p:cNvSpPr>
            <a:spLocks noGrp="1"/>
          </p:cNvSpPr>
          <p:nvPr>
            <p:ph type="pic" sz="quarter" idx="14" hasCustomPrompt="1"/>
          </p:nvPr>
        </p:nvSpPr>
        <p:spPr bwMode="ltGray">
          <a:xfrm>
            <a:off x="0" y="0"/>
            <a:ext cx="12190944" cy="6858000"/>
          </a:xfrm>
          <a:solidFill>
            <a:schemeClr val="bg1">
              <a:lumMod val="95000"/>
            </a:schemeClr>
          </a:solidFill>
        </p:spPr>
        <p:txBody>
          <a:bodyPr/>
          <a:lstStyle>
            <a:lvl1pPr marL="0" indent="0">
              <a:buFontTx/>
              <a:buNone/>
              <a:defRPr/>
            </a:lvl1pPr>
          </a:lstStyle>
          <a:p>
            <a:r>
              <a:rPr lang="en-US"/>
              <a:t>Infoga bild från Picture Library</a:t>
            </a:r>
            <a:endParaRPr lang="en-US" dirty="0"/>
          </a:p>
        </p:txBody>
      </p:sp>
      <p:sp>
        <p:nvSpPr>
          <p:cNvPr id="6" name="Text Placeholder 5">
            <a:extLst>
              <a:ext uri="{FF2B5EF4-FFF2-40B4-BE49-F238E27FC236}">
                <a16:creationId xmlns:a16="http://schemas.microsoft.com/office/drawing/2014/main" id="{CF3D8090-1E1D-4F42-ACE0-B52341703A68}"/>
              </a:ext>
            </a:extLst>
          </p:cNvPr>
          <p:cNvSpPr>
            <a:spLocks noGrp="1"/>
          </p:cNvSpPr>
          <p:nvPr>
            <p:ph type="body" sz="quarter" idx="19" hasCustomPrompt="1"/>
          </p:nvPr>
        </p:nvSpPr>
        <p:spPr>
          <a:xfrm>
            <a:off x="9981432" y="6115577"/>
            <a:ext cx="1802581" cy="407448"/>
          </a:xfrm>
          <a:prstGeom prst="rect">
            <a:avLst/>
          </a:prstGeom>
          <a:blipFill dpi="0" rotWithShape="1">
            <a:blip r:embed="rId2">
              <a:extLst>
                <a:ext uri="{28A0092B-C50C-407E-A947-70E740481C1C}">
                  <a14:useLocalDpi xmlns:a14="http://schemas.microsoft.com/office/drawing/2010/main"/>
                </a:ext>
              </a:extLst>
            </a:blip>
            <a:srcRect/>
            <a:stretch>
              <a:fillRect/>
            </a:stretch>
          </a:blipFill>
          <a:ln>
            <a:noFill/>
          </a:ln>
        </p:spPr>
        <p:txBody>
          <a:bodyPr/>
          <a:lstStyle>
            <a:lvl1pPr marL="0" indent="0">
              <a:buNone/>
              <a:defRPr sz="100"/>
            </a:lvl1pPr>
            <a:lvl5pPr marL="887378" indent="0">
              <a:buNone/>
              <a:defRPr/>
            </a:lvl5pPr>
          </a:lstStyle>
          <a:p>
            <a:pPr lvl="0"/>
            <a:r>
              <a:rPr lang="en-US"/>
              <a:t> </a:t>
            </a:r>
            <a:endParaRPr lang="en-US" dirty="0"/>
          </a:p>
        </p:txBody>
      </p:sp>
      <p:sp>
        <p:nvSpPr>
          <p:cNvPr id="2" name="Rubrik 1"/>
          <p:cNvSpPr>
            <a:spLocks noGrp="1"/>
          </p:cNvSpPr>
          <p:nvPr>
            <p:ph type="ctrTitle" hasCustomPrompt="1"/>
          </p:nvPr>
        </p:nvSpPr>
        <p:spPr>
          <a:xfrm>
            <a:off x="952106" y="3429000"/>
            <a:ext cx="6480000" cy="972000"/>
          </a:xfrm>
        </p:spPr>
        <p:txBody>
          <a:bodyPr anchor="b"/>
          <a:lstStyle>
            <a:lvl1pPr algn="l">
              <a:defRPr sz="3200">
                <a:solidFill>
                  <a:schemeClr val="tx1"/>
                </a:solidFill>
              </a:defRPr>
            </a:lvl1pPr>
          </a:lstStyle>
          <a:p>
            <a:r>
              <a:rPr lang="en-US"/>
              <a:t>Klicka här för att ändra mall för rubrikformat</a:t>
            </a:r>
            <a:endParaRPr lang="en-US" dirty="0"/>
          </a:p>
        </p:txBody>
      </p:sp>
      <p:sp>
        <p:nvSpPr>
          <p:cNvPr id="3" name="Underrubrik 2"/>
          <p:cNvSpPr>
            <a:spLocks noGrp="1"/>
          </p:cNvSpPr>
          <p:nvPr>
            <p:ph type="subTitle" idx="1" hasCustomPrompt="1"/>
          </p:nvPr>
        </p:nvSpPr>
        <p:spPr>
          <a:xfrm>
            <a:off x="952106" y="4653635"/>
            <a:ext cx="6480000" cy="1126454"/>
          </a:xfrm>
        </p:spPr>
        <p:txBody>
          <a:bodyPr/>
          <a:lstStyle>
            <a:lvl1pPr marL="0" indent="0" algn="l">
              <a:buNone/>
              <a:defRPr sz="1600">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Klicka här för att ändra mall för underrubrikformat</a:t>
            </a:r>
            <a:endParaRPr lang="en-US" dirty="0"/>
          </a:p>
        </p:txBody>
      </p:sp>
    </p:spTree>
    <p:extLst>
      <p:ext uri="{BB962C8B-B14F-4D97-AF65-F5344CB8AC3E}">
        <p14:creationId xmlns:p14="http://schemas.microsoft.com/office/powerpoint/2010/main" val="30371394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6"/>
          <p:cNvSpPr>
            <a:spLocks noGrp="1"/>
          </p:cNvSpPr>
          <p:nvPr>
            <p:ph type="title" hasCustomPrompt="1"/>
          </p:nvPr>
        </p:nvSpPr>
        <p:spPr/>
        <p:txBody>
          <a:bodyPr/>
          <a:lstStyle/>
          <a:p>
            <a:r>
              <a:rPr lang="en-US"/>
              <a:t>Klicka här för att ändra mall för rubrikformat</a:t>
            </a:r>
            <a:endParaRPr lang="en-US" dirty="0"/>
          </a:p>
        </p:txBody>
      </p:sp>
      <p:sp>
        <p:nvSpPr>
          <p:cNvPr id="8" name="Platshållare för datum 7"/>
          <p:cNvSpPr>
            <a:spLocks noGrp="1"/>
          </p:cNvSpPr>
          <p:nvPr>
            <p:ph type="dt" sz="half" idx="10"/>
          </p:nvPr>
        </p:nvSpPr>
        <p:spPr/>
        <p:txBody>
          <a:bodyPr/>
          <a:lstStyle/>
          <a:p>
            <a:r>
              <a:rPr lang="en-US"/>
              <a:t>20xx-xx-xx</a:t>
            </a:r>
            <a:endParaRPr lang="en-US" dirty="0"/>
          </a:p>
        </p:txBody>
      </p:sp>
      <p:sp>
        <p:nvSpPr>
          <p:cNvPr id="9" name="Platshållare för sidfot 8"/>
          <p:cNvSpPr>
            <a:spLocks noGrp="1"/>
          </p:cNvSpPr>
          <p:nvPr>
            <p:ph type="ftr" sz="quarter" idx="11"/>
          </p:nvPr>
        </p:nvSpPr>
        <p:spPr/>
        <p:txBody>
          <a:bodyPr/>
          <a:lstStyle/>
          <a:p>
            <a:endParaRPr lang="en-US" dirty="0"/>
          </a:p>
        </p:txBody>
      </p:sp>
      <p:sp>
        <p:nvSpPr>
          <p:cNvPr id="10" name="Platshållare för bildnummer 9"/>
          <p:cNvSpPr>
            <a:spLocks noGrp="1"/>
          </p:cNvSpPr>
          <p:nvPr>
            <p:ph type="sldNum" sz="quarter" idx="12"/>
          </p:nvPr>
        </p:nvSpPr>
        <p:spPr/>
        <p:txBody>
          <a:bodyPr/>
          <a:lstStyle/>
          <a:p>
            <a:fld id="{E8645303-2AAE-45D1-913A-B06AE6474513}" type="slidenum">
              <a:rPr lang="en-US" smtClean="0"/>
              <a:t>‹#›</a:t>
            </a:fld>
            <a:endParaRPr lang="en-US" dirty="0"/>
          </a:p>
        </p:txBody>
      </p:sp>
      <p:sp>
        <p:nvSpPr>
          <p:cNvPr id="11" name="Platshållare för innehåll 2">
            <a:extLst>
              <a:ext uri="{FF2B5EF4-FFF2-40B4-BE49-F238E27FC236}">
                <a16:creationId xmlns:a16="http://schemas.microsoft.com/office/drawing/2014/main" id="{C0414B1B-0A49-49BF-AED0-F0D4D1264854}"/>
              </a:ext>
            </a:extLst>
          </p:cNvPr>
          <p:cNvSpPr>
            <a:spLocks noGrp="1"/>
          </p:cNvSpPr>
          <p:nvPr>
            <p:ph idx="1" hasCustomPrompt="1"/>
          </p:nvPr>
        </p:nvSpPr>
        <p:spPr>
          <a:xfrm>
            <a:off x="588963" y="1376363"/>
            <a:ext cx="11017250" cy="4403725"/>
          </a:xfrm>
        </p:spPr>
        <p:txBody>
          <a:bodyPr/>
          <a:lstStyle/>
          <a:p>
            <a:pPr lvl="0"/>
            <a:r>
              <a:rPr lang="en-US"/>
              <a:t>Klicka här för att ändra format på bakgrundstexten</a:t>
            </a:r>
          </a:p>
          <a:p>
            <a:pPr lvl="1"/>
            <a:r>
              <a:rPr lang="en-US"/>
              <a:t>Nivå två</a:t>
            </a:r>
          </a:p>
          <a:p>
            <a:pPr lvl="2"/>
            <a:r>
              <a:rPr lang="en-US"/>
              <a:t>Nivå tre</a:t>
            </a:r>
          </a:p>
          <a:p>
            <a:pPr lvl="3"/>
            <a:r>
              <a:rPr lang="en-US"/>
              <a:t>Nivå fyra</a:t>
            </a:r>
          </a:p>
          <a:p>
            <a:pPr lvl="4"/>
            <a:r>
              <a:rPr lang="en-US"/>
              <a:t>Nivå fem</a:t>
            </a:r>
            <a:endParaRPr lang="en-US" dirty="0"/>
          </a:p>
        </p:txBody>
      </p:sp>
    </p:spTree>
    <p:extLst>
      <p:ext uri="{BB962C8B-B14F-4D97-AF65-F5344CB8AC3E}">
        <p14:creationId xmlns:p14="http://schemas.microsoft.com/office/powerpoint/2010/main" val="27209375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vsnittsrubrik - huvudlogo">
    <p:bg>
      <p:bgPr>
        <a:solidFill>
          <a:schemeClr val="bg1"/>
        </a:solidFill>
        <a:effectLst/>
      </p:bgPr>
    </p:bg>
    <p:spTree>
      <p:nvGrpSpPr>
        <p:cNvPr id="1" name=""/>
        <p:cNvGrpSpPr/>
        <p:nvPr/>
      </p:nvGrpSpPr>
      <p:grpSpPr>
        <a:xfrm>
          <a:off x="0" y="0"/>
          <a:ext cx="0" cy="0"/>
          <a:chOff x="0" y="0"/>
          <a:chExt cx="0" cy="0"/>
        </a:xfrm>
      </p:grpSpPr>
      <p:sp>
        <p:nvSpPr>
          <p:cNvPr id="5" name="Platshållare för bild 3">
            <a:extLst>
              <a:ext uri="{FF2B5EF4-FFF2-40B4-BE49-F238E27FC236}">
                <a16:creationId xmlns:a16="http://schemas.microsoft.com/office/drawing/2014/main" id="{B3716592-C1C3-414D-B13E-92016BC5ABFC}"/>
              </a:ext>
            </a:extLst>
          </p:cNvPr>
          <p:cNvSpPr>
            <a:spLocks noGrp="1"/>
          </p:cNvSpPr>
          <p:nvPr>
            <p:ph type="pic" sz="quarter" idx="14" hasCustomPrompt="1"/>
          </p:nvPr>
        </p:nvSpPr>
        <p:spPr bwMode="ltGray">
          <a:xfrm>
            <a:off x="0" y="0"/>
            <a:ext cx="12192000" cy="6858000"/>
          </a:xfrm>
          <a:solidFill>
            <a:schemeClr val="bg1">
              <a:lumMod val="95000"/>
            </a:schemeClr>
          </a:solidFill>
        </p:spPr>
        <p:txBody>
          <a:bodyPr/>
          <a:lstStyle>
            <a:lvl1pPr marL="0" indent="0">
              <a:buFontTx/>
              <a:buNone/>
              <a:defRPr/>
            </a:lvl1pPr>
          </a:lstStyle>
          <a:p>
            <a:r>
              <a:rPr lang="en-US"/>
              <a:t>Infoga bild från Picture Library</a:t>
            </a:r>
            <a:endParaRPr lang="en-US" dirty="0"/>
          </a:p>
        </p:txBody>
      </p:sp>
      <p:sp>
        <p:nvSpPr>
          <p:cNvPr id="6" name="Text Placeholder 5">
            <a:extLst>
              <a:ext uri="{FF2B5EF4-FFF2-40B4-BE49-F238E27FC236}">
                <a16:creationId xmlns:a16="http://schemas.microsoft.com/office/drawing/2014/main" id="{B8F75A68-FEF0-4AFD-911C-3B3FF953C656}"/>
              </a:ext>
            </a:extLst>
          </p:cNvPr>
          <p:cNvSpPr>
            <a:spLocks noGrp="1"/>
          </p:cNvSpPr>
          <p:nvPr>
            <p:ph type="body" sz="quarter" idx="19" hasCustomPrompt="1"/>
          </p:nvPr>
        </p:nvSpPr>
        <p:spPr>
          <a:xfrm>
            <a:off x="9981432" y="6115578"/>
            <a:ext cx="1802581" cy="407448"/>
          </a:xfrm>
          <a:blipFill dpi="0" rotWithShape="1">
            <a:blip r:embed="rId2">
              <a:extLst>
                <a:ext uri="{28A0092B-C50C-407E-A947-70E740481C1C}">
                  <a14:useLocalDpi xmlns:a14="http://schemas.microsoft.com/office/drawing/2010/main"/>
                </a:ext>
              </a:extLst>
            </a:blip>
            <a:srcRect/>
            <a:stretch>
              <a:fillRect/>
            </a:stretch>
          </a:blipFill>
        </p:spPr>
        <p:txBody>
          <a:bodyPr/>
          <a:lstStyle>
            <a:lvl1pPr marL="0" indent="0">
              <a:buNone/>
              <a:defRPr sz="100"/>
            </a:lvl1pPr>
            <a:lvl5pPr marL="887378" indent="0">
              <a:buNone/>
              <a:defRPr/>
            </a:lvl5pPr>
          </a:lstStyle>
          <a:p>
            <a:pPr lvl="0"/>
            <a:r>
              <a:rPr lang="en-US"/>
              <a:t> </a:t>
            </a:r>
            <a:endParaRPr lang="en-US" dirty="0"/>
          </a:p>
        </p:txBody>
      </p:sp>
      <p:sp>
        <p:nvSpPr>
          <p:cNvPr id="4" name="Rektangel 3">
            <a:extLst>
              <a:ext uri="{FF2B5EF4-FFF2-40B4-BE49-F238E27FC236}">
                <a16:creationId xmlns:a16="http://schemas.microsoft.com/office/drawing/2014/main" id="{E21E450F-9D0B-47E9-8C26-3A203CB5AF67}"/>
              </a:ext>
            </a:extLst>
          </p:cNvPr>
          <p:cNvSpPr/>
          <p:nvPr userDrawn="1"/>
        </p:nvSpPr>
        <p:spPr bwMode="auto">
          <a:xfrm>
            <a:off x="586581" y="3429000"/>
            <a:ext cx="5508625" cy="2351088"/>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p:cNvSpPr>
            <a:spLocks noGrp="1"/>
          </p:cNvSpPr>
          <p:nvPr>
            <p:ph type="title" hasCustomPrompt="1"/>
          </p:nvPr>
        </p:nvSpPr>
        <p:spPr>
          <a:xfrm>
            <a:off x="952105" y="3657600"/>
            <a:ext cx="4778371" cy="972000"/>
          </a:xfrm>
        </p:spPr>
        <p:txBody>
          <a:bodyPr anchor="b"/>
          <a:lstStyle>
            <a:lvl1pPr>
              <a:defRPr sz="3200"/>
            </a:lvl1pPr>
          </a:lstStyle>
          <a:p>
            <a:r>
              <a:rPr lang="en-US"/>
              <a:t>Klicka här för att ändra mall för rubrikformat</a:t>
            </a:r>
            <a:endParaRPr lang="en-US" dirty="0"/>
          </a:p>
        </p:txBody>
      </p:sp>
      <p:sp>
        <p:nvSpPr>
          <p:cNvPr id="3" name="Platshållare för text 2"/>
          <p:cNvSpPr>
            <a:spLocks noGrp="1"/>
          </p:cNvSpPr>
          <p:nvPr>
            <p:ph type="body" idx="1" hasCustomPrompt="1"/>
          </p:nvPr>
        </p:nvSpPr>
        <p:spPr>
          <a:xfrm>
            <a:off x="952106" y="4653634"/>
            <a:ext cx="4778370" cy="766454"/>
          </a:xfrm>
        </p:spPr>
        <p:txBody>
          <a:bodyPr/>
          <a:lstStyle>
            <a:lvl1pPr marL="0" indent="0">
              <a:buNone/>
              <a:defRPr sz="16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Klicka här för att ändra format på bakgrundstexten</a:t>
            </a:r>
            <a:endParaRPr lang="en-US" dirty="0"/>
          </a:p>
        </p:txBody>
      </p:sp>
    </p:spTree>
    <p:extLst>
      <p:ext uri="{BB962C8B-B14F-4D97-AF65-F5344CB8AC3E}">
        <p14:creationId xmlns:p14="http://schemas.microsoft.com/office/powerpoint/2010/main" val="27651212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vsnittsrubrik - vit logo">
    <p:bg>
      <p:bgPr>
        <a:solidFill>
          <a:schemeClr val="bg1"/>
        </a:solidFill>
        <a:effectLst/>
      </p:bgPr>
    </p:bg>
    <p:spTree>
      <p:nvGrpSpPr>
        <p:cNvPr id="1" name=""/>
        <p:cNvGrpSpPr/>
        <p:nvPr/>
      </p:nvGrpSpPr>
      <p:grpSpPr>
        <a:xfrm>
          <a:off x="0" y="0"/>
          <a:ext cx="0" cy="0"/>
          <a:chOff x="0" y="0"/>
          <a:chExt cx="0" cy="0"/>
        </a:xfrm>
      </p:grpSpPr>
      <p:sp>
        <p:nvSpPr>
          <p:cNvPr id="6" name="Platshållare för bild 3">
            <a:extLst>
              <a:ext uri="{FF2B5EF4-FFF2-40B4-BE49-F238E27FC236}">
                <a16:creationId xmlns:a16="http://schemas.microsoft.com/office/drawing/2014/main" id="{8176C0E7-D79B-44CF-BBEE-A1BAAA672C8C}"/>
              </a:ext>
            </a:extLst>
          </p:cNvPr>
          <p:cNvSpPr>
            <a:spLocks noGrp="1"/>
          </p:cNvSpPr>
          <p:nvPr>
            <p:ph type="pic" sz="quarter" idx="14" hasCustomPrompt="1"/>
          </p:nvPr>
        </p:nvSpPr>
        <p:spPr bwMode="ltGray">
          <a:xfrm>
            <a:off x="0" y="0"/>
            <a:ext cx="12192000" cy="6858000"/>
          </a:xfrm>
          <a:solidFill>
            <a:schemeClr val="bg1">
              <a:lumMod val="95000"/>
            </a:schemeClr>
          </a:solidFill>
        </p:spPr>
        <p:txBody>
          <a:bodyPr/>
          <a:lstStyle>
            <a:lvl1pPr marL="0" indent="0">
              <a:buFontTx/>
              <a:buNone/>
              <a:defRPr/>
            </a:lvl1pPr>
          </a:lstStyle>
          <a:p>
            <a:r>
              <a:rPr lang="en-US"/>
              <a:t>Infoga bild från Picture Library</a:t>
            </a:r>
            <a:endParaRPr lang="en-US" dirty="0"/>
          </a:p>
        </p:txBody>
      </p:sp>
      <p:sp>
        <p:nvSpPr>
          <p:cNvPr id="8" name="Text Placeholder 5">
            <a:extLst>
              <a:ext uri="{FF2B5EF4-FFF2-40B4-BE49-F238E27FC236}">
                <a16:creationId xmlns:a16="http://schemas.microsoft.com/office/drawing/2014/main" id="{562D8002-D22E-462A-86B8-47B97CD423BF}"/>
              </a:ext>
            </a:extLst>
          </p:cNvPr>
          <p:cNvSpPr>
            <a:spLocks noGrp="1"/>
          </p:cNvSpPr>
          <p:nvPr>
            <p:ph type="body" sz="quarter" idx="19" hasCustomPrompt="1"/>
          </p:nvPr>
        </p:nvSpPr>
        <p:spPr>
          <a:xfrm>
            <a:off x="9981432" y="6115577"/>
            <a:ext cx="1802581" cy="407448"/>
          </a:xfrm>
          <a:prstGeom prst="rect">
            <a:avLst/>
          </a:prstGeom>
          <a:blipFill dpi="0" rotWithShape="1">
            <a:blip r:embed="rId2">
              <a:extLst>
                <a:ext uri="{28A0092B-C50C-407E-A947-70E740481C1C}">
                  <a14:useLocalDpi xmlns:a14="http://schemas.microsoft.com/office/drawing/2010/main"/>
                </a:ext>
              </a:extLst>
            </a:blip>
            <a:srcRect/>
            <a:stretch>
              <a:fillRect/>
            </a:stretch>
          </a:blipFill>
          <a:ln>
            <a:noFill/>
          </a:ln>
        </p:spPr>
        <p:txBody>
          <a:bodyPr/>
          <a:lstStyle>
            <a:lvl1pPr marL="0" indent="0">
              <a:buNone/>
              <a:defRPr sz="100"/>
            </a:lvl1pPr>
            <a:lvl5pPr marL="887378" indent="0">
              <a:buNone/>
              <a:defRPr/>
            </a:lvl5pPr>
          </a:lstStyle>
          <a:p>
            <a:pPr lvl="0"/>
            <a:r>
              <a:rPr lang="en-US"/>
              <a:t> </a:t>
            </a:r>
            <a:endParaRPr lang="en-US" dirty="0"/>
          </a:p>
        </p:txBody>
      </p:sp>
      <p:sp>
        <p:nvSpPr>
          <p:cNvPr id="4" name="Rektangel 3">
            <a:extLst>
              <a:ext uri="{FF2B5EF4-FFF2-40B4-BE49-F238E27FC236}">
                <a16:creationId xmlns:a16="http://schemas.microsoft.com/office/drawing/2014/main" id="{E21E450F-9D0B-47E9-8C26-3A203CB5AF67}"/>
              </a:ext>
            </a:extLst>
          </p:cNvPr>
          <p:cNvSpPr/>
          <p:nvPr userDrawn="1"/>
        </p:nvSpPr>
        <p:spPr>
          <a:xfrm>
            <a:off x="586581" y="3429000"/>
            <a:ext cx="5508625" cy="2351088"/>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p:cNvSpPr>
            <a:spLocks noGrp="1"/>
          </p:cNvSpPr>
          <p:nvPr>
            <p:ph type="title" hasCustomPrompt="1"/>
          </p:nvPr>
        </p:nvSpPr>
        <p:spPr>
          <a:xfrm>
            <a:off x="952105" y="3657600"/>
            <a:ext cx="4778371" cy="972000"/>
          </a:xfrm>
        </p:spPr>
        <p:txBody>
          <a:bodyPr anchor="b"/>
          <a:lstStyle>
            <a:lvl1pPr>
              <a:defRPr sz="3200"/>
            </a:lvl1pPr>
          </a:lstStyle>
          <a:p>
            <a:r>
              <a:rPr lang="en-US"/>
              <a:t>Klicka här för att ändra mall för rubrikformat</a:t>
            </a:r>
            <a:endParaRPr lang="en-US" dirty="0"/>
          </a:p>
        </p:txBody>
      </p:sp>
      <p:sp>
        <p:nvSpPr>
          <p:cNvPr id="3" name="Platshållare för text 2"/>
          <p:cNvSpPr>
            <a:spLocks noGrp="1"/>
          </p:cNvSpPr>
          <p:nvPr>
            <p:ph type="body" idx="1" hasCustomPrompt="1"/>
          </p:nvPr>
        </p:nvSpPr>
        <p:spPr>
          <a:xfrm>
            <a:off x="952106" y="4653634"/>
            <a:ext cx="4778370" cy="766454"/>
          </a:xfrm>
        </p:spPr>
        <p:txBody>
          <a:bodyPr/>
          <a:lstStyle>
            <a:lvl1pPr marL="0" indent="0">
              <a:buNone/>
              <a:defRPr sz="16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Klicka här för att ändra format på bakgrundstexten</a:t>
            </a:r>
            <a:endParaRPr lang="en-US" dirty="0"/>
          </a:p>
        </p:txBody>
      </p:sp>
    </p:spTree>
    <p:extLst>
      <p:ext uri="{BB962C8B-B14F-4D97-AF65-F5344CB8AC3E}">
        <p14:creationId xmlns:p14="http://schemas.microsoft.com/office/powerpoint/2010/main" val="32175356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vsnittsrubrik - svart logo">
    <p:bg>
      <p:bgPr>
        <a:solidFill>
          <a:schemeClr val="bg1"/>
        </a:solidFill>
        <a:effectLst/>
      </p:bgPr>
    </p:bg>
    <p:spTree>
      <p:nvGrpSpPr>
        <p:cNvPr id="1" name=""/>
        <p:cNvGrpSpPr/>
        <p:nvPr/>
      </p:nvGrpSpPr>
      <p:grpSpPr>
        <a:xfrm>
          <a:off x="0" y="0"/>
          <a:ext cx="0" cy="0"/>
          <a:chOff x="0" y="0"/>
          <a:chExt cx="0" cy="0"/>
        </a:xfrm>
      </p:grpSpPr>
      <p:sp>
        <p:nvSpPr>
          <p:cNvPr id="6" name="Platshållare för bild 3">
            <a:extLst>
              <a:ext uri="{FF2B5EF4-FFF2-40B4-BE49-F238E27FC236}">
                <a16:creationId xmlns:a16="http://schemas.microsoft.com/office/drawing/2014/main" id="{3D38C746-9EBB-4C7D-8CAB-7D1538618737}"/>
              </a:ext>
            </a:extLst>
          </p:cNvPr>
          <p:cNvSpPr>
            <a:spLocks noGrp="1"/>
          </p:cNvSpPr>
          <p:nvPr>
            <p:ph type="pic" sz="quarter" idx="14" hasCustomPrompt="1"/>
          </p:nvPr>
        </p:nvSpPr>
        <p:spPr bwMode="ltGray">
          <a:xfrm>
            <a:off x="0" y="0"/>
            <a:ext cx="12190944" cy="6858000"/>
          </a:xfrm>
          <a:solidFill>
            <a:schemeClr val="bg1">
              <a:lumMod val="95000"/>
            </a:schemeClr>
          </a:solidFill>
        </p:spPr>
        <p:txBody>
          <a:bodyPr/>
          <a:lstStyle>
            <a:lvl1pPr marL="0" indent="0">
              <a:buFontTx/>
              <a:buNone/>
              <a:defRPr/>
            </a:lvl1pPr>
          </a:lstStyle>
          <a:p>
            <a:r>
              <a:rPr lang="en-US"/>
              <a:t>Infoga bild från Picture Library</a:t>
            </a:r>
            <a:endParaRPr lang="en-US" dirty="0"/>
          </a:p>
        </p:txBody>
      </p:sp>
      <p:sp>
        <p:nvSpPr>
          <p:cNvPr id="8" name="Text Placeholder 5">
            <a:extLst>
              <a:ext uri="{FF2B5EF4-FFF2-40B4-BE49-F238E27FC236}">
                <a16:creationId xmlns:a16="http://schemas.microsoft.com/office/drawing/2014/main" id="{06E628AF-9AD7-4EBB-AA48-6A5EC0E8F94C}"/>
              </a:ext>
            </a:extLst>
          </p:cNvPr>
          <p:cNvSpPr>
            <a:spLocks noGrp="1"/>
          </p:cNvSpPr>
          <p:nvPr>
            <p:ph type="body" sz="quarter" idx="19" hasCustomPrompt="1"/>
          </p:nvPr>
        </p:nvSpPr>
        <p:spPr>
          <a:xfrm>
            <a:off x="9981432" y="6115577"/>
            <a:ext cx="1802581" cy="407448"/>
          </a:xfrm>
          <a:prstGeom prst="rect">
            <a:avLst/>
          </a:prstGeom>
          <a:blipFill dpi="0" rotWithShape="1">
            <a:blip r:embed="rId2">
              <a:extLst>
                <a:ext uri="{28A0092B-C50C-407E-A947-70E740481C1C}">
                  <a14:useLocalDpi xmlns:a14="http://schemas.microsoft.com/office/drawing/2010/main"/>
                </a:ext>
              </a:extLst>
            </a:blip>
            <a:srcRect/>
            <a:stretch>
              <a:fillRect/>
            </a:stretch>
          </a:blipFill>
          <a:ln>
            <a:noFill/>
          </a:ln>
        </p:spPr>
        <p:txBody>
          <a:bodyPr/>
          <a:lstStyle>
            <a:lvl1pPr marL="0" indent="0">
              <a:buNone/>
              <a:defRPr sz="100"/>
            </a:lvl1pPr>
            <a:lvl5pPr marL="887378" indent="0">
              <a:buNone/>
              <a:defRPr/>
            </a:lvl5pPr>
          </a:lstStyle>
          <a:p>
            <a:pPr lvl="0"/>
            <a:r>
              <a:rPr lang="en-US"/>
              <a:t> </a:t>
            </a:r>
            <a:endParaRPr lang="en-US" dirty="0"/>
          </a:p>
        </p:txBody>
      </p:sp>
      <p:sp>
        <p:nvSpPr>
          <p:cNvPr id="4" name="Rektangel 3">
            <a:extLst>
              <a:ext uri="{FF2B5EF4-FFF2-40B4-BE49-F238E27FC236}">
                <a16:creationId xmlns:a16="http://schemas.microsoft.com/office/drawing/2014/main" id="{E21E450F-9D0B-47E9-8C26-3A203CB5AF67}"/>
              </a:ext>
            </a:extLst>
          </p:cNvPr>
          <p:cNvSpPr/>
          <p:nvPr userDrawn="1"/>
        </p:nvSpPr>
        <p:spPr>
          <a:xfrm>
            <a:off x="586581" y="3429000"/>
            <a:ext cx="5508625" cy="2351088"/>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p:cNvSpPr>
            <a:spLocks noGrp="1"/>
          </p:cNvSpPr>
          <p:nvPr>
            <p:ph type="title" hasCustomPrompt="1"/>
          </p:nvPr>
        </p:nvSpPr>
        <p:spPr>
          <a:xfrm>
            <a:off x="952105" y="3657600"/>
            <a:ext cx="4778371" cy="972000"/>
          </a:xfrm>
        </p:spPr>
        <p:txBody>
          <a:bodyPr anchor="b"/>
          <a:lstStyle>
            <a:lvl1pPr>
              <a:defRPr sz="3200"/>
            </a:lvl1pPr>
          </a:lstStyle>
          <a:p>
            <a:r>
              <a:rPr lang="en-US"/>
              <a:t>Klicka här för att ändra mall för rubrikformat</a:t>
            </a:r>
            <a:endParaRPr lang="en-US" dirty="0"/>
          </a:p>
        </p:txBody>
      </p:sp>
      <p:sp>
        <p:nvSpPr>
          <p:cNvPr id="3" name="Platshållare för text 2"/>
          <p:cNvSpPr>
            <a:spLocks noGrp="1"/>
          </p:cNvSpPr>
          <p:nvPr>
            <p:ph type="body" idx="1" hasCustomPrompt="1"/>
          </p:nvPr>
        </p:nvSpPr>
        <p:spPr>
          <a:xfrm>
            <a:off x="952106" y="4653634"/>
            <a:ext cx="4778370" cy="766454"/>
          </a:xfrm>
        </p:spPr>
        <p:txBody>
          <a:bodyPr/>
          <a:lstStyle>
            <a:lvl1pPr marL="0" indent="0">
              <a:buNone/>
              <a:defRPr sz="16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Klicka här för att ändra format på bakgrundstexten</a:t>
            </a:r>
            <a:endParaRPr lang="en-US" dirty="0"/>
          </a:p>
        </p:txBody>
      </p:sp>
    </p:spTree>
    <p:extLst>
      <p:ext uri="{BB962C8B-B14F-4D97-AF65-F5344CB8AC3E}">
        <p14:creationId xmlns:p14="http://schemas.microsoft.com/office/powerpoint/2010/main" val="35822732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Grön Cirkel - huvudlogo">
    <p:bg>
      <p:bgPr>
        <a:solidFill>
          <a:schemeClr val="bg1"/>
        </a:solidFill>
        <a:effectLst/>
      </p:bgPr>
    </p:bg>
    <p:spTree>
      <p:nvGrpSpPr>
        <p:cNvPr id="1" name=""/>
        <p:cNvGrpSpPr/>
        <p:nvPr/>
      </p:nvGrpSpPr>
      <p:grpSpPr>
        <a:xfrm>
          <a:off x="0" y="0"/>
          <a:ext cx="0" cy="0"/>
          <a:chOff x="0" y="0"/>
          <a:chExt cx="0" cy="0"/>
        </a:xfrm>
      </p:grpSpPr>
      <p:sp>
        <p:nvSpPr>
          <p:cNvPr id="5" name="Platshållare för bild 3">
            <a:extLst>
              <a:ext uri="{FF2B5EF4-FFF2-40B4-BE49-F238E27FC236}">
                <a16:creationId xmlns:a16="http://schemas.microsoft.com/office/drawing/2014/main" id="{70AB8922-842C-4700-A1E9-168B89299595}"/>
              </a:ext>
            </a:extLst>
          </p:cNvPr>
          <p:cNvSpPr>
            <a:spLocks noGrp="1"/>
          </p:cNvSpPr>
          <p:nvPr>
            <p:ph type="pic" sz="quarter" idx="14" hasCustomPrompt="1"/>
          </p:nvPr>
        </p:nvSpPr>
        <p:spPr bwMode="ltGray">
          <a:xfrm>
            <a:off x="0" y="0"/>
            <a:ext cx="12192000" cy="6858000"/>
          </a:xfrm>
          <a:solidFill>
            <a:schemeClr val="bg1">
              <a:lumMod val="95000"/>
            </a:schemeClr>
          </a:solidFill>
        </p:spPr>
        <p:txBody>
          <a:bodyPr/>
          <a:lstStyle>
            <a:lvl1pPr marL="0" indent="0">
              <a:buFontTx/>
              <a:buNone/>
              <a:defRPr/>
            </a:lvl1pPr>
          </a:lstStyle>
          <a:p>
            <a:r>
              <a:rPr lang="en-US"/>
              <a:t>Infoga bild från Picture Library</a:t>
            </a:r>
            <a:endParaRPr lang="en-US" dirty="0"/>
          </a:p>
        </p:txBody>
      </p:sp>
      <p:sp>
        <p:nvSpPr>
          <p:cNvPr id="9" name="Rubrik 7">
            <a:extLst>
              <a:ext uri="{FF2B5EF4-FFF2-40B4-BE49-F238E27FC236}">
                <a16:creationId xmlns:a16="http://schemas.microsoft.com/office/drawing/2014/main" id="{86DE02B1-F0F3-4397-933D-ABDFC54CF0F7}"/>
              </a:ext>
            </a:extLst>
          </p:cNvPr>
          <p:cNvSpPr>
            <a:spLocks noGrp="1"/>
          </p:cNvSpPr>
          <p:nvPr>
            <p:ph type="title"/>
          </p:nvPr>
        </p:nvSpPr>
        <p:spPr>
          <a:xfrm>
            <a:off x="961630" y="734650"/>
            <a:ext cx="5400000" cy="5400000"/>
          </a:xfrm>
          <a:custGeom>
            <a:avLst/>
            <a:gdLst>
              <a:gd name="connsiteX0" fmla="*/ 2700000 w 5400000"/>
              <a:gd name="connsiteY0" fmla="*/ 0 h 5400000"/>
              <a:gd name="connsiteX1" fmla="*/ 5400000 w 5400000"/>
              <a:gd name="connsiteY1" fmla="*/ 2700000 h 5400000"/>
              <a:gd name="connsiteX2" fmla="*/ 2700000 w 5400000"/>
              <a:gd name="connsiteY2" fmla="*/ 5400000 h 5400000"/>
              <a:gd name="connsiteX3" fmla="*/ 0 w 5400000"/>
              <a:gd name="connsiteY3" fmla="*/ 2700000 h 5400000"/>
              <a:gd name="connsiteX4" fmla="*/ 2700000 w 5400000"/>
              <a:gd name="connsiteY4" fmla="*/ 0 h 540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0000" h="5400000">
                <a:moveTo>
                  <a:pt x="2700000" y="0"/>
                </a:moveTo>
                <a:cubicBezTo>
                  <a:pt x="4191169" y="0"/>
                  <a:pt x="5400000" y="1208831"/>
                  <a:pt x="5400000" y="2700000"/>
                </a:cubicBezTo>
                <a:cubicBezTo>
                  <a:pt x="5400000" y="4191169"/>
                  <a:pt x="4191169" y="5400000"/>
                  <a:pt x="2700000" y="5400000"/>
                </a:cubicBezTo>
                <a:cubicBezTo>
                  <a:pt x="1208831" y="5400000"/>
                  <a:pt x="0" y="4191169"/>
                  <a:pt x="0" y="2700000"/>
                </a:cubicBezTo>
                <a:cubicBezTo>
                  <a:pt x="0" y="1208831"/>
                  <a:pt x="1208831" y="0"/>
                  <a:pt x="2700000" y="0"/>
                </a:cubicBezTo>
                <a:close/>
              </a:path>
            </a:pathLst>
          </a:custGeom>
          <a:solidFill>
            <a:schemeClr val="accent1">
              <a:alpha val="70000"/>
            </a:schemeClr>
          </a:solidFill>
        </p:spPr>
        <p:txBody>
          <a:bodyPr wrap="square" lIns="734400" tIns="939600" rIns="720000" bIns="2880000" anchor="t">
            <a:noAutofit/>
          </a:bodyPr>
          <a:lstStyle>
            <a:lvl1pPr>
              <a:defRPr sz="3200">
                <a:solidFill>
                  <a:schemeClr val="bg1"/>
                </a:solidFill>
              </a:defRPr>
            </a:lvl1pPr>
          </a:lstStyle>
          <a:p>
            <a:r>
              <a:rPr lang="sv-SE"/>
              <a:t>Klicka här för att ändra mall för rubrikformat</a:t>
            </a:r>
            <a:endParaRPr lang="sv-SE" dirty="0"/>
          </a:p>
        </p:txBody>
      </p:sp>
      <p:sp>
        <p:nvSpPr>
          <p:cNvPr id="6" name="Text Placeholder 5">
            <a:extLst>
              <a:ext uri="{FF2B5EF4-FFF2-40B4-BE49-F238E27FC236}">
                <a16:creationId xmlns:a16="http://schemas.microsoft.com/office/drawing/2014/main" id="{96A0DEFB-B0D2-4863-9FAC-2B0A96441D27}"/>
              </a:ext>
            </a:extLst>
          </p:cNvPr>
          <p:cNvSpPr>
            <a:spLocks noGrp="1"/>
          </p:cNvSpPr>
          <p:nvPr>
            <p:ph type="body" sz="quarter" idx="19" hasCustomPrompt="1"/>
          </p:nvPr>
        </p:nvSpPr>
        <p:spPr>
          <a:xfrm>
            <a:off x="9981432" y="6115578"/>
            <a:ext cx="1802581" cy="407448"/>
          </a:xfrm>
          <a:blipFill dpi="0" rotWithShape="1">
            <a:blip r:embed="rId2">
              <a:extLst>
                <a:ext uri="{28A0092B-C50C-407E-A947-70E740481C1C}">
                  <a14:useLocalDpi xmlns:a14="http://schemas.microsoft.com/office/drawing/2010/main"/>
                </a:ext>
              </a:extLst>
            </a:blip>
            <a:srcRect/>
            <a:stretch>
              <a:fillRect/>
            </a:stretch>
          </a:blipFill>
        </p:spPr>
        <p:txBody>
          <a:bodyPr/>
          <a:lstStyle>
            <a:lvl1pPr marL="0" indent="0">
              <a:buNone/>
              <a:defRPr sz="100"/>
            </a:lvl1pPr>
            <a:lvl5pPr marL="887378" indent="0">
              <a:buNone/>
              <a:defRPr/>
            </a:lvl5pPr>
          </a:lstStyle>
          <a:p>
            <a:pPr lvl="0"/>
            <a:r>
              <a:rPr lang="en-US"/>
              <a:t> </a:t>
            </a:r>
            <a:endParaRPr lang="en-US" dirty="0"/>
          </a:p>
        </p:txBody>
      </p:sp>
      <p:sp>
        <p:nvSpPr>
          <p:cNvPr id="8" name="Platshållare för text 5">
            <a:extLst>
              <a:ext uri="{FF2B5EF4-FFF2-40B4-BE49-F238E27FC236}">
                <a16:creationId xmlns:a16="http://schemas.microsoft.com/office/drawing/2014/main" id="{1724C944-43DC-4C6C-BDDD-F11A7C21294F}"/>
              </a:ext>
            </a:extLst>
          </p:cNvPr>
          <p:cNvSpPr>
            <a:spLocks noGrp="1"/>
          </p:cNvSpPr>
          <p:nvPr>
            <p:ph type="body" sz="quarter" idx="10" hasCustomPrompt="1"/>
          </p:nvPr>
        </p:nvSpPr>
        <p:spPr>
          <a:xfrm>
            <a:off x="1695450" y="3429000"/>
            <a:ext cx="3959225" cy="1495425"/>
          </a:xfrm>
        </p:spPr>
        <p:txBody>
          <a:bodyPr>
            <a:normAutofit/>
          </a:bodyPr>
          <a:lstStyle>
            <a:lvl1pPr marL="0" indent="0">
              <a:buFontTx/>
              <a:buNone/>
              <a:defRPr>
                <a:solidFill>
                  <a:schemeClr val="bg1"/>
                </a:solidFill>
              </a:defRPr>
            </a:lvl1pPr>
            <a:lvl2pPr marL="232194" indent="0">
              <a:buFontTx/>
              <a:buNone/>
              <a:defRPr>
                <a:solidFill>
                  <a:schemeClr val="bg1"/>
                </a:solidFill>
              </a:defRPr>
            </a:lvl2pPr>
            <a:lvl3pPr marL="462589" indent="0">
              <a:buFontTx/>
              <a:buNone/>
              <a:defRPr>
                <a:solidFill>
                  <a:schemeClr val="bg1"/>
                </a:solidFill>
              </a:defRPr>
            </a:lvl3pPr>
            <a:lvl4pPr marL="692983" indent="0">
              <a:buFontTx/>
              <a:buNone/>
              <a:defRPr>
                <a:solidFill>
                  <a:schemeClr val="bg1"/>
                </a:solidFill>
              </a:defRPr>
            </a:lvl4pPr>
            <a:lvl5pPr marL="887378" indent="0">
              <a:buFontTx/>
              <a:buNone/>
              <a:defRPr>
                <a:solidFill>
                  <a:schemeClr val="bg1"/>
                </a:solidFill>
              </a:defRPr>
            </a:lvl5pPr>
          </a:lstStyle>
          <a:p>
            <a:pPr lvl="0"/>
            <a:r>
              <a:rPr lang="en-US"/>
              <a:t>Klicka här för att ändra format på bakgrundstexten</a:t>
            </a:r>
          </a:p>
          <a:p>
            <a:pPr lvl="1"/>
            <a:r>
              <a:rPr lang="en-US"/>
              <a:t>Nivå två</a:t>
            </a:r>
          </a:p>
          <a:p>
            <a:pPr lvl="2"/>
            <a:r>
              <a:rPr lang="en-US"/>
              <a:t>Nivå tre</a:t>
            </a:r>
          </a:p>
          <a:p>
            <a:pPr lvl="3"/>
            <a:r>
              <a:rPr lang="en-US"/>
              <a:t>Nivå fyra</a:t>
            </a:r>
          </a:p>
          <a:p>
            <a:pPr lvl="4"/>
            <a:r>
              <a:rPr lang="en-US"/>
              <a:t>Nivå fem</a:t>
            </a:r>
            <a:endParaRPr lang="en-US" dirty="0"/>
          </a:p>
        </p:txBody>
      </p:sp>
    </p:spTree>
    <p:extLst>
      <p:ext uri="{BB962C8B-B14F-4D97-AF65-F5344CB8AC3E}">
        <p14:creationId xmlns:p14="http://schemas.microsoft.com/office/powerpoint/2010/main" val="3971452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581F87B-DB8B-4C69-9FE9-0E2EE33CAD0E}"/>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A7D6517D-62B7-46CA-A08A-AC5D73C160C6}"/>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D8BCA55-0F40-498E-BF73-8B82118BEBF7}"/>
              </a:ext>
            </a:extLst>
          </p:cNvPr>
          <p:cNvSpPr>
            <a:spLocks noGrp="1"/>
          </p:cNvSpPr>
          <p:nvPr>
            <p:ph type="dt" sz="half" idx="10"/>
          </p:nvPr>
        </p:nvSpPr>
        <p:spPr/>
        <p:txBody>
          <a:bodyPr/>
          <a:lstStyle/>
          <a:p>
            <a:fld id="{48AF9CD9-4B95-4E3A-B752-9B76AB0F56CB}" type="datetimeFigureOut">
              <a:rPr lang="sv-SE" smtClean="0"/>
              <a:t>2022-09-06</a:t>
            </a:fld>
            <a:endParaRPr lang="sv-SE"/>
          </a:p>
        </p:txBody>
      </p:sp>
      <p:sp>
        <p:nvSpPr>
          <p:cNvPr id="5" name="Platshållare för sidfot 4">
            <a:extLst>
              <a:ext uri="{FF2B5EF4-FFF2-40B4-BE49-F238E27FC236}">
                <a16:creationId xmlns:a16="http://schemas.microsoft.com/office/drawing/2014/main" id="{F4EDCCD8-9AAD-4BF0-81FF-BF8C83D6673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8908D16-9D4E-44D7-A4F5-45BCCA7FDAAC}"/>
              </a:ext>
            </a:extLst>
          </p:cNvPr>
          <p:cNvSpPr>
            <a:spLocks noGrp="1"/>
          </p:cNvSpPr>
          <p:nvPr>
            <p:ph type="sldNum" sz="quarter" idx="12"/>
          </p:nvPr>
        </p:nvSpPr>
        <p:spPr/>
        <p:txBody>
          <a:bodyPr/>
          <a:lstStyle/>
          <a:p>
            <a:fld id="{13FD9E77-A9EE-4D61-BECE-324AF51BF299}" type="slidenum">
              <a:rPr lang="sv-SE" smtClean="0"/>
              <a:t>‹#›</a:t>
            </a:fld>
            <a:endParaRPr lang="sv-SE"/>
          </a:p>
        </p:txBody>
      </p:sp>
    </p:spTree>
    <p:extLst>
      <p:ext uri="{BB962C8B-B14F-4D97-AF65-F5344CB8AC3E}">
        <p14:creationId xmlns:p14="http://schemas.microsoft.com/office/powerpoint/2010/main" val="21473774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Grön Cirkel - vit logo">
    <p:bg>
      <p:bgPr>
        <a:solidFill>
          <a:schemeClr val="bg1"/>
        </a:solidFill>
        <a:effectLst/>
      </p:bgPr>
    </p:bg>
    <p:spTree>
      <p:nvGrpSpPr>
        <p:cNvPr id="1" name=""/>
        <p:cNvGrpSpPr/>
        <p:nvPr/>
      </p:nvGrpSpPr>
      <p:grpSpPr>
        <a:xfrm>
          <a:off x="0" y="0"/>
          <a:ext cx="0" cy="0"/>
          <a:chOff x="0" y="0"/>
          <a:chExt cx="0" cy="0"/>
        </a:xfrm>
      </p:grpSpPr>
      <p:sp>
        <p:nvSpPr>
          <p:cNvPr id="6" name="Platshållare för bild 3">
            <a:extLst>
              <a:ext uri="{FF2B5EF4-FFF2-40B4-BE49-F238E27FC236}">
                <a16:creationId xmlns:a16="http://schemas.microsoft.com/office/drawing/2014/main" id="{68CE3014-D7F2-4D39-B28E-5043E6A7F8B6}"/>
              </a:ext>
            </a:extLst>
          </p:cNvPr>
          <p:cNvSpPr>
            <a:spLocks noGrp="1"/>
          </p:cNvSpPr>
          <p:nvPr>
            <p:ph type="pic" sz="quarter" idx="14" hasCustomPrompt="1"/>
          </p:nvPr>
        </p:nvSpPr>
        <p:spPr bwMode="ltGray">
          <a:xfrm>
            <a:off x="0" y="0"/>
            <a:ext cx="12192000" cy="6858000"/>
          </a:xfrm>
          <a:solidFill>
            <a:schemeClr val="bg1">
              <a:lumMod val="95000"/>
            </a:schemeClr>
          </a:solidFill>
        </p:spPr>
        <p:txBody>
          <a:bodyPr/>
          <a:lstStyle>
            <a:lvl1pPr marL="0" indent="0">
              <a:buFontTx/>
              <a:buNone/>
              <a:defRPr/>
            </a:lvl1pPr>
          </a:lstStyle>
          <a:p>
            <a:r>
              <a:rPr lang="en-US"/>
              <a:t>Infoga bild från Picture Library</a:t>
            </a:r>
            <a:endParaRPr lang="en-US" dirty="0"/>
          </a:p>
        </p:txBody>
      </p:sp>
      <p:sp>
        <p:nvSpPr>
          <p:cNvPr id="10" name="Rubrik 7">
            <a:extLst>
              <a:ext uri="{FF2B5EF4-FFF2-40B4-BE49-F238E27FC236}">
                <a16:creationId xmlns:a16="http://schemas.microsoft.com/office/drawing/2014/main" id="{712B93A6-DA32-4557-B491-3D8BE41DBE48}"/>
              </a:ext>
            </a:extLst>
          </p:cNvPr>
          <p:cNvSpPr>
            <a:spLocks noGrp="1"/>
          </p:cNvSpPr>
          <p:nvPr>
            <p:ph type="title"/>
          </p:nvPr>
        </p:nvSpPr>
        <p:spPr>
          <a:xfrm>
            <a:off x="961630" y="734650"/>
            <a:ext cx="5400000" cy="5400000"/>
          </a:xfrm>
          <a:custGeom>
            <a:avLst/>
            <a:gdLst>
              <a:gd name="connsiteX0" fmla="*/ 2700000 w 5400000"/>
              <a:gd name="connsiteY0" fmla="*/ 0 h 5400000"/>
              <a:gd name="connsiteX1" fmla="*/ 5400000 w 5400000"/>
              <a:gd name="connsiteY1" fmla="*/ 2700000 h 5400000"/>
              <a:gd name="connsiteX2" fmla="*/ 2700000 w 5400000"/>
              <a:gd name="connsiteY2" fmla="*/ 5400000 h 5400000"/>
              <a:gd name="connsiteX3" fmla="*/ 0 w 5400000"/>
              <a:gd name="connsiteY3" fmla="*/ 2700000 h 5400000"/>
              <a:gd name="connsiteX4" fmla="*/ 2700000 w 5400000"/>
              <a:gd name="connsiteY4" fmla="*/ 0 h 540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0000" h="5400000">
                <a:moveTo>
                  <a:pt x="2700000" y="0"/>
                </a:moveTo>
                <a:cubicBezTo>
                  <a:pt x="4191169" y="0"/>
                  <a:pt x="5400000" y="1208831"/>
                  <a:pt x="5400000" y="2700000"/>
                </a:cubicBezTo>
                <a:cubicBezTo>
                  <a:pt x="5400000" y="4191169"/>
                  <a:pt x="4191169" y="5400000"/>
                  <a:pt x="2700000" y="5400000"/>
                </a:cubicBezTo>
                <a:cubicBezTo>
                  <a:pt x="1208831" y="5400000"/>
                  <a:pt x="0" y="4191169"/>
                  <a:pt x="0" y="2700000"/>
                </a:cubicBezTo>
                <a:cubicBezTo>
                  <a:pt x="0" y="1208831"/>
                  <a:pt x="1208831" y="0"/>
                  <a:pt x="2700000" y="0"/>
                </a:cubicBezTo>
                <a:close/>
              </a:path>
            </a:pathLst>
          </a:custGeom>
          <a:solidFill>
            <a:schemeClr val="accent1">
              <a:alpha val="70000"/>
            </a:schemeClr>
          </a:solidFill>
        </p:spPr>
        <p:txBody>
          <a:bodyPr wrap="square" lIns="734400" tIns="939600" rIns="720000" bIns="2880000" anchor="t">
            <a:noAutofit/>
          </a:bodyPr>
          <a:lstStyle>
            <a:lvl1pPr>
              <a:defRPr sz="3200">
                <a:solidFill>
                  <a:schemeClr val="bg1"/>
                </a:solidFill>
              </a:defRPr>
            </a:lvl1pPr>
          </a:lstStyle>
          <a:p>
            <a:r>
              <a:rPr lang="sv-SE"/>
              <a:t>Klicka här för att ändra mall för rubrikformat</a:t>
            </a:r>
            <a:endParaRPr lang="sv-SE" dirty="0"/>
          </a:p>
        </p:txBody>
      </p:sp>
      <p:sp>
        <p:nvSpPr>
          <p:cNvPr id="9" name="Text Placeholder 5">
            <a:extLst>
              <a:ext uri="{FF2B5EF4-FFF2-40B4-BE49-F238E27FC236}">
                <a16:creationId xmlns:a16="http://schemas.microsoft.com/office/drawing/2014/main" id="{A3FBC3BE-852D-4B4F-ACD9-DF5E6EEB1BE9}"/>
              </a:ext>
            </a:extLst>
          </p:cNvPr>
          <p:cNvSpPr>
            <a:spLocks noGrp="1"/>
          </p:cNvSpPr>
          <p:nvPr>
            <p:ph type="body" sz="quarter" idx="19" hasCustomPrompt="1"/>
          </p:nvPr>
        </p:nvSpPr>
        <p:spPr>
          <a:xfrm>
            <a:off x="9981432" y="6115577"/>
            <a:ext cx="1802581" cy="407448"/>
          </a:xfrm>
          <a:prstGeom prst="rect">
            <a:avLst/>
          </a:prstGeom>
          <a:blipFill dpi="0" rotWithShape="1">
            <a:blip r:embed="rId2">
              <a:extLst>
                <a:ext uri="{28A0092B-C50C-407E-A947-70E740481C1C}">
                  <a14:useLocalDpi xmlns:a14="http://schemas.microsoft.com/office/drawing/2010/main"/>
                </a:ext>
              </a:extLst>
            </a:blip>
            <a:srcRect/>
            <a:stretch>
              <a:fillRect/>
            </a:stretch>
          </a:blipFill>
          <a:ln>
            <a:noFill/>
          </a:ln>
        </p:spPr>
        <p:txBody>
          <a:bodyPr/>
          <a:lstStyle>
            <a:lvl1pPr marL="0" indent="0">
              <a:buNone/>
              <a:defRPr sz="100"/>
            </a:lvl1pPr>
            <a:lvl5pPr marL="887378" indent="0">
              <a:buNone/>
              <a:defRPr/>
            </a:lvl5pPr>
          </a:lstStyle>
          <a:p>
            <a:pPr lvl="0"/>
            <a:r>
              <a:rPr lang="en-US"/>
              <a:t> </a:t>
            </a:r>
            <a:endParaRPr lang="en-US" dirty="0"/>
          </a:p>
        </p:txBody>
      </p:sp>
      <p:sp>
        <p:nvSpPr>
          <p:cNvPr id="8" name="Platshållare för text 5">
            <a:extLst>
              <a:ext uri="{FF2B5EF4-FFF2-40B4-BE49-F238E27FC236}">
                <a16:creationId xmlns:a16="http://schemas.microsoft.com/office/drawing/2014/main" id="{1724C944-43DC-4C6C-BDDD-F11A7C21294F}"/>
              </a:ext>
            </a:extLst>
          </p:cNvPr>
          <p:cNvSpPr>
            <a:spLocks noGrp="1"/>
          </p:cNvSpPr>
          <p:nvPr>
            <p:ph type="body" sz="quarter" idx="10" hasCustomPrompt="1"/>
          </p:nvPr>
        </p:nvSpPr>
        <p:spPr>
          <a:xfrm>
            <a:off x="1695450" y="3429000"/>
            <a:ext cx="3959225" cy="1495425"/>
          </a:xfrm>
        </p:spPr>
        <p:txBody>
          <a:bodyPr>
            <a:normAutofit/>
          </a:bodyPr>
          <a:lstStyle>
            <a:lvl1pPr marL="0" indent="0">
              <a:buFontTx/>
              <a:buNone/>
              <a:defRPr>
                <a:solidFill>
                  <a:schemeClr val="bg1"/>
                </a:solidFill>
              </a:defRPr>
            </a:lvl1pPr>
            <a:lvl2pPr marL="232194" indent="0">
              <a:buFontTx/>
              <a:buNone/>
              <a:defRPr>
                <a:solidFill>
                  <a:schemeClr val="bg1"/>
                </a:solidFill>
              </a:defRPr>
            </a:lvl2pPr>
            <a:lvl3pPr marL="462589" indent="0">
              <a:buFontTx/>
              <a:buNone/>
              <a:defRPr>
                <a:solidFill>
                  <a:schemeClr val="bg1"/>
                </a:solidFill>
              </a:defRPr>
            </a:lvl3pPr>
            <a:lvl4pPr marL="692983" indent="0">
              <a:buFontTx/>
              <a:buNone/>
              <a:defRPr>
                <a:solidFill>
                  <a:schemeClr val="bg1"/>
                </a:solidFill>
              </a:defRPr>
            </a:lvl4pPr>
            <a:lvl5pPr marL="887378" indent="0">
              <a:buFontTx/>
              <a:buNone/>
              <a:defRPr>
                <a:solidFill>
                  <a:schemeClr val="bg1"/>
                </a:solidFill>
              </a:defRPr>
            </a:lvl5pPr>
          </a:lstStyle>
          <a:p>
            <a:pPr lvl="0"/>
            <a:r>
              <a:rPr lang="en-US"/>
              <a:t>Klicka här för att ändra format på bakgrundstexten</a:t>
            </a:r>
          </a:p>
          <a:p>
            <a:pPr lvl="1"/>
            <a:r>
              <a:rPr lang="en-US"/>
              <a:t>Nivå två</a:t>
            </a:r>
          </a:p>
          <a:p>
            <a:pPr lvl="2"/>
            <a:r>
              <a:rPr lang="en-US"/>
              <a:t>Nivå tre</a:t>
            </a:r>
          </a:p>
          <a:p>
            <a:pPr lvl="3"/>
            <a:r>
              <a:rPr lang="en-US"/>
              <a:t>Nivå fyra</a:t>
            </a:r>
          </a:p>
          <a:p>
            <a:pPr lvl="4"/>
            <a:r>
              <a:rPr lang="en-US"/>
              <a:t>Nivå fem</a:t>
            </a:r>
            <a:endParaRPr lang="en-US" dirty="0"/>
          </a:p>
        </p:txBody>
      </p:sp>
    </p:spTree>
    <p:extLst>
      <p:ext uri="{BB962C8B-B14F-4D97-AF65-F5344CB8AC3E}">
        <p14:creationId xmlns:p14="http://schemas.microsoft.com/office/powerpoint/2010/main" val="1132478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Grön Cirkel - svart logo">
    <p:bg>
      <p:bgPr>
        <a:solidFill>
          <a:schemeClr val="bg1"/>
        </a:solidFill>
        <a:effectLst/>
      </p:bgPr>
    </p:bg>
    <p:spTree>
      <p:nvGrpSpPr>
        <p:cNvPr id="1" name=""/>
        <p:cNvGrpSpPr/>
        <p:nvPr/>
      </p:nvGrpSpPr>
      <p:grpSpPr>
        <a:xfrm>
          <a:off x="0" y="0"/>
          <a:ext cx="0" cy="0"/>
          <a:chOff x="0" y="0"/>
          <a:chExt cx="0" cy="0"/>
        </a:xfrm>
      </p:grpSpPr>
      <p:sp>
        <p:nvSpPr>
          <p:cNvPr id="6" name="Platshållare för bild 3">
            <a:extLst>
              <a:ext uri="{FF2B5EF4-FFF2-40B4-BE49-F238E27FC236}">
                <a16:creationId xmlns:a16="http://schemas.microsoft.com/office/drawing/2014/main" id="{20425FE2-F0F3-4924-A705-2AD1D6DED357}"/>
              </a:ext>
            </a:extLst>
          </p:cNvPr>
          <p:cNvSpPr>
            <a:spLocks noGrp="1"/>
          </p:cNvSpPr>
          <p:nvPr>
            <p:ph type="pic" sz="quarter" idx="14" hasCustomPrompt="1"/>
          </p:nvPr>
        </p:nvSpPr>
        <p:spPr bwMode="ltGray">
          <a:xfrm>
            <a:off x="0" y="0"/>
            <a:ext cx="12190944" cy="6858000"/>
          </a:xfrm>
          <a:solidFill>
            <a:schemeClr val="bg1">
              <a:lumMod val="95000"/>
            </a:schemeClr>
          </a:solidFill>
        </p:spPr>
        <p:txBody>
          <a:bodyPr/>
          <a:lstStyle>
            <a:lvl1pPr marL="0" indent="0">
              <a:buFontTx/>
              <a:buNone/>
              <a:defRPr/>
            </a:lvl1pPr>
          </a:lstStyle>
          <a:p>
            <a:r>
              <a:rPr lang="en-US"/>
              <a:t>Infoga bild från Picture Library</a:t>
            </a:r>
            <a:endParaRPr lang="en-US" dirty="0"/>
          </a:p>
        </p:txBody>
      </p:sp>
      <p:sp>
        <p:nvSpPr>
          <p:cNvPr id="9" name="Rubrik 7">
            <a:extLst>
              <a:ext uri="{FF2B5EF4-FFF2-40B4-BE49-F238E27FC236}">
                <a16:creationId xmlns:a16="http://schemas.microsoft.com/office/drawing/2014/main" id="{FA2B947E-1548-42D1-8D1F-259DC2CF38D0}"/>
              </a:ext>
            </a:extLst>
          </p:cNvPr>
          <p:cNvSpPr>
            <a:spLocks noGrp="1"/>
          </p:cNvSpPr>
          <p:nvPr>
            <p:ph type="title"/>
          </p:nvPr>
        </p:nvSpPr>
        <p:spPr>
          <a:xfrm>
            <a:off x="961630" y="734650"/>
            <a:ext cx="5400000" cy="5400000"/>
          </a:xfrm>
          <a:custGeom>
            <a:avLst/>
            <a:gdLst>
              <a:gd name="connsiteX0" fmla="*/ 2700000 w 5400000"/>
              <a:gd name="connsiteY0" fmla="*/ 0 h 5400000"/>
              <a:gd name="connsiteX1" fmla="*/ 5400000 w 5400000"/>
              <a:gd name="connsiteY1" fmla="*/ 2700000 h 5400000"/>
              <a:gd name="connsiteX2" fmla="*/ 2700000 w 5400000"/>
              <a:gd name="connsiteY2" fmla="*/ 5400000 h 5400000"/>
              <a:gd name="connsiteX3" fmla="*/ 0 w 5400000"/>
              <a:gd name="connsiteY3" fmla="*/ 2700000 h 5400000"/>
              <a:gd name="connsiteX4" fmla="*/ 2700000 w 5400000"/>
              <a:gd name="connsiteY4" fmla="*/ 0 h 540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0000" h="5400000">
                <a:moveTo>
                  <a:pt x="2700000" y="0"/>
                </a:moveTo>
                <a:cubicBezTo>
                  <a:pt x="4191169" y="0"/>
                  <a:pt x="5400000" y="1208831"/>
                  <a:pt x="5400000" y="2700000"/>
                </a:cubicBezTo>
                <a:cubicBezTo>
                  <a:pt x="5400000" y="4191169"/>
                  <a:pt x="4191169" y="5400000"/>
                  <a:pt x="2700000" y="5400000"/>
                </a:cubicBezTo>
                <a:cubicBezTo>
                  <a:pt x="1208831" y="5400000"/>
                  <a:pt x="0" y="4191169"/>
                  <a:pt x="0" y="2700000"/>
                </a:cubicBezTo>
                <a:cubicBezTo>
                  <a:pt x="0" y="1208831"/>
                  <a:pt x="1208831" y="0"/>
                  <a:pt x="2700000" y="0"/>
                </a:cubicBezTo>
                <a:close/>
              </a:path>
            </a:pathLst>
          </a:custGeom>
          <a:solidFill>
            <a:schemeClr val="accent1">
              <a:alpha val="70000"/>
            </a:schemeClr>
          </a:solidFill>
        </p:spPr>
        <p:txBody>
          <a:bodyPr wrap="square" lIns="734400" tIns="939600" rIns="720000" bIns="2880000" anchor="t">
            <a:noAutofit/>
          </a:bodyPr>
          <a:lstStyle>
            <a:lvl1pPr>
              <a:defRPr sz="3200">
                <a:solidFill>
                  <a:schemeClr val="bg1"/>
                </a:solidFill>
              </a:defRPr>
            </a:lvl1pPr>
          </a:lstStyle>
          <a:p>
            <a:r>
              <a:rPr lang="sv-SE"/>
              <a:t>Klicka här för att ändra mall för rubrikformat</a:t>
            </a:r>
            <a:endParaRPr lang="sv-SE" dirty="0"/>
          </a:p>
        </p:txBody>
      </p:sp>
      <p:sp>
        <p:nvSpPr>
          <p:cNvPr id="7" name="Text Placeholder 5">
            <a:extLst>
              <a:ext uri="{FF2B5EF4-FFF2-40B4-BE49-F238E27FC236}">
                <a16:creationId xmlns:a16="http://schemas.microsoft.com/office/drawing/2014/main" id="{FDA8CA22-EFE0-4E6C-9A6B-943537EFC3CA}"/>
              </a:ext>
            </a:extLst>
          </p:cNvPr>
          <p:cNvSpPr>
            <a:spLocks noGrp="1"/>
          </p:cNvSpPr>
          <p:nvPr>
            <p:ph type="body" sz="quarter" idx="19" hasCustomPrompt="1"/>
          </p:nvPr>
        </p:nvSpPr>
        <p:spPr>
          <a:xfrm>
            <a:off x="9981432" y="6115577"/>
            <a:ext cx="1802581" cy="407448"/>
          </a:xfrm>
          <a:prstGeom prst="rect">
            <a:avLst/>
          </a:prstGeom>
          <a:blipFill dpi="0" rotWithShape="1">
            <a:blip r:embed="rId2">
              <a:extLst>
                <a:ext uri="{28A0092B-C50C-407E-A947-70E740481C1C}">
                  <a14:useLocalDpi xmlns:a14="http://schemas.microsoft.com/office/drawing/2010/main"/>
                </a:ext>
              </a:extLst>
            </a:blip>
            <a:srcRect/>
            <a:stretch>
              <a:fillRect/>
            </a:stretch>
          </a:blipFill>
          <a:ln>
            <a:noFill/>
          </a:ln>
        </p:spPr>
        <p:txBody>
          <a:bodyPr/>
          <a:lstStyle>
            <a:lvl1pPr marL="0" indent="0">
              <a:buNone/>
              <a:defRPr sz="100"/>
            </a:lvl1pPr>
            <a:lvl5pPr marL="887378" indent="0">
              <a:buNone/>
              <a:defRPr/>
            </a:lvl5pPr>
          </a:lstStyle>
          <a:p>
            <a:pPr lvl="0"/>
            <a:r>
              <a:rPr lang="en-US"/>
              <a:t> </a:t>
            </a:r>
            <a:endParaRPr lang="en-US" dirty="0"/>
          </a:p>
        </p:txBody>
      </p:sp>
      <p:sp>
        <p:nvSpPr>
          <p:cNvPr id="8" name="Platshållare för text 5">
            <a:extLst>
              <a:ext uri="{FF2B5EF4-FFF2-40B4-BE49-F238E27FC236}">
                <a16:creationId xmlns:a16="http://schemas.microsoft.com/office/drawing/2014/main" id="{1724C944-43DC-4C6C-BDDD-F11A7C21294F}"/>
              </a:ext>
            </a:extLst>
          </p:cNvPr>
          <p:cNvSpPr>
            <a:spLocks noGrp="1"/>
          </p:cNvSpPr>
          <p:nvPr>
            <p:ph type="body" sz="quarter" idx="10" hasCustomPrompt="1"/>
          </p:nvPr>
        </p:nvSpPr>
        <p:spPr>
          <a:xfrm>
            <a:off x="1695450" y="3429000"/>
            <a:ext cx="3959225" cy="1495425"/>
          </a:xfrm>
        </p:spPr>
        <p:txBody>
          <a:bodyPr>
            <a:normAutofit/>
          </a:bodyPr>
          <a:lstStyle>
            <a:lvl1pPr marL="0" indent="0">
              <a:buFontTx/>
              <a:buNone/>
              <a:defRPr>
                <a:solidFill>
                  <a:schemeClr val="bg1"/>
                </a:solidFill>
              </a:defRPr>
            </a:lvl1pPr>
            <a:lvl2pPr marL="232194" indent="0">
              <a:buFontTx/>
              <a:buNone/>
              <a:defRPr>
                <a:solidFill>
                  <a:schemeClr val="bg1"/>
                </a:solidFill>
              </a:defRPr>
            </a:lvl2pPr>
            <a:lvl3pPr marL="462589" indent="0">
              <a:buFontTx/>
              <a:buNone/>
              <a:defRPr>
                <a:solidFill>
                  <a:schemeClr val="bg1"/>
                </a:solidFill>
              </a:defRPr>
            </a:lvl3pPr>
            <a:lvl4pPr marL="692983" indent="0">
              <a:buFontTx/>
              <a:buNone/>
              <a:defRPr>
                <a:solidFill>
                  <a:schemeClr val="bg1"/>
                </a:solidFill>
              </a:defRPr>
            </a:lvl4pPr>
            <a:lvl5pPr marL="887378" indent="0">
              <a:buFontTx/>
              <a:buNone/>
              <a:defRPr>
                <a:solidFill>
                  <a:schemeClr val="bg1"/>
                </a:solidFill>
              </a:defRPr>
            </a:lvl5pPr>
          </a:lstStyle>
          <a:p>
            <a:pPr lvl="0"/>
            <a:r>
              <a:rPr lang="en-US"/>
              <a:t>Klicka här för att ändra format på bakgrundstexten</a:t>
            </a:r>
          </a:p>
          <a:p>
            <a:pPr lvl="1"/>
            <a:r>
              <a:rPr lang="en-US"/>
              <a:t>Nivå två</a:t>
            </a:r>
          </a:p>
          <a:p>
            <a:pPr lvl="2"/>
            <a:r>
              <a:rPr lang="en-US"/>
              <a:t>Nivå tre</a:t>
            </a:r>
          </a:p>
          <a:p>
            <a:pPr lvl="3"/>
            <a:r>
              <a:rPr lang="en-US"/>
              <a:t>Nivå fyra</a:t>
            </a:r>
          </a:p>
          <a:p>
            <a:pPr lvl="4"/>
            <a:r>
              <a:rPr lang="en-US"/>
              <a:t>Nivå fem</a:t>
            </a:r>
            <a:endParaRPr lang="en-US" dirty="0"/>
          </a:p>
        </p:txBody>
      </p:sp>
    </p:spTree>
    <p:extLst>
      <p:ext uri="{BB962C8B-B14F-4D97-AF65-F5344CB8AC3E}">
        <p14:creationId xmlns:p14="http://schemas.microsoft.com/office/powerpoint/2010/main" val="19766659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Blå Cirkel - huvudlogo">
    <p:bg>
      <p:bgPr>
        <a:solidFill>
          <a:schemeClr val="bg1"/>
        </a:solidFill>
        <a:effectLst/>
      </p:bgPr>
    </p:bg>
    <p:spTree>
      <p:nvGrpSpPr>
        <p:cNvPr id="1" name=""/>
        <p:cNvGrpSpPr/>
        <p:nvPr/>
      </p:nvGrpSpPr>
      <p:grpSpPr>
        <a:xfrm>
          <a:off x="0" y="0"/>
          <a:ext cx="0" cy="0"/>
          <a:chOff x="0" y="0"/>
          <a:chExt cx="0" cy="0"/>
        </a:xfrm>
      </p:grpSpPr>
      <p:sp>
        <p:nvSpPr>
          <p:cNvPr id="5" name="Platshållare för bild 3">
            <a:extLst>
              <a:ext uri="{FF2B5EF4-FFF2-40B4-BE49-F238E27FC236}">
                <a16:creationId xmlns:a16="http://schemas.microsoft.com/office/drawing/2014/main" id="{01A8370E-22E8-4936-8E0D-5873A72082F3}"/>
              </a:ext>
            </a:extLst>
          </p:cNvPr>
          <p:cNvSpPr>
            <a:spLocks noGrp="1"/>
          </p:cNvSpPr>
          <p:nvPr>
            <p:ph type="pic" sz="quarter" idx="14" hasCustomPrompt="1"/>
          </p:nvPr>
        </p:nvSpPr>
        <p:spPr bwMode="ltGray">
          <a:xfrm>
            <a:off x="0" y="0"/>
            <a:ext cx="12192000" cy="6858000"/>
          </a:xfrm>
          <a:solidFill>
            <a:schemeClr val="bg1">
              <a:lumMod val="95000"/>
            </a:schemeClr>
          </a:solidFill>
        </p:spPr>
        <p:txBody>
          <a:bodyPr/>
          <a:lstStyle>
            <a:lvl1pPr marL="0" indent="0">
              <a:buFontTx/>
              <a:buNone/>
              <a:defRPr/>
            </a:lvl1pPr>
          </a:lstStyle>
          <a:p>
            <a:r>
              <a:rPr lang="en-US"/>
              <a:t>Infoga bild från Picture Library</a:t>
            </a:r>
            <a:endParaRPr lang="en-US" dirty="0"/>
          </a:p>
        </p:txBody>
      </p:sp>
      <p:sp>
        <p:nvSpPr>
          <p:cNvPr id="9" name="Rubrik 7">
            <a:extLst>
              <a:ext uri="{FF2B5EF4-FFF2-40B4-BE49-F238E27FC236}">
                <a16:creationId xmlns:a16="http://schemas.microsoft.com/office/drawing/2014/main" id="{58DA3E10-941F-4D1C-92EA-90030FB3446C}"/>
              </a:ext>
            </a:extLst>
          </p:cNvPr>
          <p:cNvSpPr>
            <a:spLocks noGrp="1"/>
          </p:cNvSpPr>
          <p:nvPr>
            <p:ph type="title"/>
          </p:nvPr>
        </p:nvSpPr>
        <p:spPr>
          <a:xfrm>
            <a:off x="961630" y="734650"/>
            <a:ext cx="5400000" cy="5400000"/>
          </a:xfrm>
          <a:custGeom>
            <a:avLst/>
            <a:gdLst>
              <a:gd name="connsiteX0" fmla="*/ 2700000 w 5400000"/>
              <a:gd name="connsiteY0" fmla="*/ 0 h 5400000"/>
              <a:gd name="connsiteX1" fmla="*/ 5400000 w 5400000"/>
              <a:gd name="connsiteY1" fmla="*/ 2700000 h 5400000"/>
              <a:gd name="connsiteX2" fmla="*/ 2700000 w 5400000"/>
              <a:gd name="connsiteY2" fmla="*/ 5400000 h 5400000"/>
              <a:gd name="connsiteX3" fmla="*/ 0 w 5400000"/>
              <a:gd name="connsiteY3" fmla="*/ 2700000 h 5400000"/>
              <a:gd name="connsiteX4" fmla="*/ 2700000 w 5400000"/>
              <a:gd name="connsiteY4" fmla="*/ 0 h 540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0000" h="5400000">
                <a:moveTo>
                  <a:pt x="2700000" y="0"/>
                </a:moveTo>
                <a:cubicBezTo>
                  <a:pt x="4191169" y="0"/>
                  <a:pt x="5400000" y="1208831"/>
                  <a:pt x="5400000" y="2700000"/>
                </a:cubicBezTo>
                <a:cubicBezTo>
                  <a:pt x="5400000" y="4191169"/>
                  <a:pt x="4191169" y="5400000"/>
                  <a:pt x="2700000" y="5400000"/>
                </a:cubicBezTo>
                <a:cubicBezTo>
                  <a:pt x="1208831" y="5400000"/>
                  <a:pt x="0" y="4191169"/>
                  <a:pt x="0" y="2700000"/>
                </a:cubicBezTo>
                <a:cubicBezTo>
                  <a:pt x="0" y="1208831"/>
                  <a:pt x="1208831" y="0"/>
                  <a:pt x="2700000" y="0"/>
                </a:cubicBezTo>
                <a:close/>
              </a:path>
            </a:pathLst>
          </a:custGeom>
          <a:solidFill>
            <a:schemeClr val="accent2">
              <a:alpha val="70000"/>
            </a:schemeClr>
          </a:solidFill>
        </p:spPr>
        <p:txBody>
          <a:bodyPr wrap="square" lIns="734400" tIns="939600" rIns="720000" bIns="2880000" anchor="t">
            <a:noAutofit/>
          </a:bodyPr>
          <a:lstStyle>
            <a:lvl1pPr>
              <a:defRPr sz="3200">
                <a:solidFill>
                  <a:schemeClr val="bg1"/>
                </a:solidFill>
              </a:defRPr>
            </a:lvl1pPr>
          </a:lstStyle>
          <a:p>
            <a:r>
              <a:rPr lang="sv-SE"/>
              <a:t>Klicka här för att ändra mall för rubrikformat</a:t>
            </a:r>
            <a:endParaRPr lang="sv-SE" dirty="0"/>
          </a:p>
        </p:txBody>
      </p:sp>
      <p:sp>
        <p:nvSpPr>
          <p:cNvPr id="6" name="Text Placeholder 5">
            <a:extLst>
              <a:ext uri="{FF2B5EF4-FFF2-40B4-BE49-F238E27FC236}">
                <a16:creationId xmlns:a16="http://schemas.microsoft.com/office/drawing/2014/main" id="{60CE572B-4577-49D6-8A94-BDE4A9CEFAB2}"/>
              </a:ext>
            </a:extLst>
          </p:cNvPr>
          <p:cNvSpPr>
            <a:spLocks noGrp="1"/>
          </p:cNvSpPr>
          <p:nvPr>
            <p:ph type="body" sz="quarter" idx="19" hasCustomPrompt="1"/>
          </p:nvPr>
        </p:nvSpPr>
        <p:spPr>
          <a:xfrm>
            <a:off x="9981432" y="6115578"/>
            <a:ext cx="1802581" cy="407448"/>
          </a:xfrm>
          <a:blipFill dpi="0" rotWithShape="1">
            <a:blip r:embed="rId2">
              <a:extLst>
                <a:ext uri="{28A0092B-C50C-407E-A947-70E740481C1C}">
                  <a14:useLocalDpi xmlns:a14="http://schemas.microsoft.com/office/drawing/2010/main"/>
                </a:ext>
              </a:extLst>
            </a:blip>
            <a:srcRect/>
            <a:stretch>
              <a:fillRect/>
            </a:stretch>
          </a:blipFill>
        </p:spPr>
        <p:txBody>
          <a:bodyPr/>
          <a:lstStyle>
            <a:lvl1pPr marL="0" indent="0">
              <a:buNone/>
              <a:defRPr sz="100"/>
            </a:lvl1pPr>
            <a:lvl5pPr marL="887378" indent="0">
              <a:buNone/>
              <a:defRPr/>
            </a:lvl5pPr>
          </a:lstStyle>
          <a:p>
            <a:pPr lvl="0"/>
            <a:r>
              <a:rPr lang="en-US"/>
              <a:t> </a:t>
            </a:r>
            <a:endParaRPr lang="en-US" dirty="0"/>
          </a:p>
        </p:txBody>
      </p:sp>
      <p:sp>
        <p:nvSpPr>
          <p:cNvPr id="8" name="Platshållare för text 5">
            <a:extLst>
              <a:ext uri="{FF2B5EF4-FFF2-40B4-BE49-F238E27FC236}">
                <a16:creationId xmlns:a16="http://schemas.microsoft.com/office/drawing/2014/main" id="{1724C944-43DC-4C6C-BDDD-F11A7C21294F}"/>
              </a:ext>
            </a:extLst>
          </p:cNvPr>
          <p:cNvSpPr>
            <a:spLocks noGrp="1"/>
          </p:cNvSpPr>
          <p:nvPr>
            <p:ph type="body" sz="quarter" idx="10" hasCustomPrompt="1"/>
          </p:nvPr>
        </p:nvSpPr>
        <p:spPr>
          <a:xfrm>
            <a:off x="1695450" y="3429000"/>
            <a:ext cx="3959225" cy="1495425"/>
          </a:xfrm>
        </p:spPr>
        <p:txBody>
          <a:bodyPr>
            <a:normAutofit/>
          </a:bodyPr>
          <a:lstStyle>
            <a:lvl1pPr marL="0" indent="0">
              <a:buFontTx/>
              <a:buNone/>
              <a:defRPr>
                <a:solidFill>
                  <a:schemeClr val="bg1"/>
                </a:solidFill>
              </a:defRPr>
            </a:lvl1pPr>
            <a:lvl2pPr marL="232194" indent="0">
              <a:buFontTx/>
              <a:buNone/>
              <a:defRPr>
                <a:solidFill>
                  <a:schemeClr val="bg1"/>
                </a:solidFill>
              </a:defRPr>
            </a:lvl2pPr>
            <a:lvl3pPr marL="462589" indent="0">
              <a:buFontTx/>
              <a:buNone/>
              <a:defRPr>
                <a:solidFill>
                  <a:schemeClr val="bg1"/>
                </a:solidFill>
              </a:defRPr>
            </a:lvl3pPr>
            <a:lvl4pPr marL="692983" indent="0">
              <a:buFontTx/>
              <a:buNone/>
              <a:defRPr>
                <a:solidFill>
                  <a:schemeClr val="bg1"/>
                </a:solidFill>
              </a:defRPr>
            </a:lvl4pPr>
            <a:lvl5pPr marL="887378" indent="0">
              <a:buFontTx/>
              <a:buNone/>
              <a:defRPr>
                <a:solidFill>
                  <a:schemeClr val="bg1"/>
                </a:solidFill>
              </a:defRPr>
            </a:lvl5pPr>
          </a:lstStyle>
          <a:p>
            <a:pPr lvl="0"/>
            <a:r>
              <a:rPr lang="en-US"/>
              <a:t>Klicka här för att ändra format på bakgrundstexten</a:t>
            </a:r>
          </a:p>
          <a:p>
            <a:pPr lvl="1"/>
            <a:r>
              <a:rPr lang="en-US"/>
              <a:t>Nivå två</a:t>
            </a:r>
          </a:p>
          <a:p>
            <a:pPr lvl="2"/>
            <a:r>
              <a:rPr lang="en-US"/>
              <a:t>Nivå tre</a:t>
            </a:r>
          </a:p>
          <a:p>
            <a:pPr lvl="3"/>
            <a:r>
              <a:rPr lang="en-US"/>
              <a:t>Nivå fyra</a:t>
            </a:r>
          </a:p>
          <a:p>
            <a:pPr lvl="4"/>
            <a:r>
              <a:rPr lang="en-US"/>
              <a:t>Nivå fem</a:t>
            </a:r>
            <a:endParaRPr lang="en-US" dirty="0"/>
          </a:p>
        </p:txBody>
      </p:sp>
    </p:spTree>
    <p:extLst>
      <p:ext uri="{BB962C8B-B14F-4D97-AF65-F5344CB8AC3E}">
        <p14:creationId xmlns:p14="http://schemas.microsoft.com/office/powerpoint/2010/main" val="38037882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Blå Cirkel - vit logo">
    <p:bg>
      <p:bgPr>
        <a:solidFill>
          <a:schemeClr val="bg1"/>
        </a:solidFill>
        <a:effectLst/>
      </p:bgPr>
    </p:bg>
    <p:spTree>
      <p:nvGrpSpPr>
        <p:cNvPr id="1" name=""/>
        <p:cNvGrpSpPr/>
        <p:nvPr/>
      </p:nvGrpSpPr>
      <p:grpSpPr>
        <a:xfrm>
          <a:off x="0" y="0"/>
          <a:ext cx="0" cy="0"/>
          <a:chOff x="0" y="0"/>
          <a:chExt cx="0" cy="0"/>
        </a:xfrm>
      </p:grpSpPr>
      <p:sp>
        <p:nvSpPr>
          <p:cNvPr id="6" name="Platshållare för bild 3">
            <a:extLst>
              <a:ext uri="{FF2B5EF4-FFF2-40B4-BE49-F238E27FC236}">
                <a16:creationId xmlns:a16="http://schemas.microsoft.com/office/drawing/2014/main" id="{155D21DC-B5A4-46D8-A8F4-0F3E2D069F96}"/>
              </a:ext>
            </a:extLst>
          </p:cNvPr>
          <p:cNvSpPr>
            <a:spLocks noGrp="1"/>
          </p:cNvSpPr>
          <p:nvPr>
            <p:ph type="pic" sz="quarter" idx="14" hasCustomPrompt="1"/>
          </p:nvPr>
        </p:nvSpPr>
        <p:spPr bwMode="ltGray">
          <a:xfrm>
            <a:off x="0" y="0"/>
            <a:ext cx="12192000" cy="6858000"/>
          </a:xfrm>
          <a:solidFill>
            <a:schemeClr val="bg1">
              <a:lumMod val="95000"/>
            </a:schemeClr>
          </a:solidFill>
        </p:spPr>
        <p:txBody>
          <a:bodyPr/>
          <a:lstStyle>
            <a:lvl1pPr marL="0" indent="0">
              <a:buFontTx/>
              <a:buNone/>
              <a:defRPr/>
            </a:lvl1pPr>
          </a:lstStyle>
          <a:p>
            <a:r>
              <a:rPr lang="en-US"/>
              <a:t>Infoga bild från Picture Library</a:t>
            </a:r>
            <a:endParaRPr lang="en-US" dirty="0"/>
          </a:p>
        </p:txBody>
      </p:sp>
      <p:sp>
        <p:nvSpPr>
          <p:cNvPr id="7" name="Rubrik 7">
            <a:extLst>
              <a:ext uri="{FF2B5EF4-FFF2-40B4-BE49-F238E27FC236}">
                <a16:creationId xmlns:a16="http://schemas.microsoft.com/office/drawing/2014/main" id="{7CE2619A-5024-43DB-8D6F-F3D342400A04}"/>
              </a:ext>
            </a:extLst>
          </p:cNvPr>
          <p:cNvSpPr>
            <a:spLocks noGrp="1"/>
          </p:cNvSpPr>
          <p:nvPr>
            <p:ph type="title"/>
          </p:nvPr>
        </p:nvSpPr>
        <p:spPr>
          <a:xfrm>
            <a:off x="961630" y="734650"/>
            <a:ext cx="5400000" cy="5400000"/>
          </a:xfrm>
          <a:custGeom>
            <a:avLst/>
            <a:gdLst>
              <a:gd name="connsiteX0" fmla="*/ 2700000 w 5400000"/>
              <a:gd name="connsiteY0" fmla="*/ 0 h 5400000"/>
              <a:gd name="connsiteX1" fmla="*/ 5400000 w 5400000"/>
              <a:gd name="connsiteY1" fmla="*/ 2700000 h 5400000"/>
              <a:gd name="connsiteX2" fmla="*/ 2700000 w 5400000"/>
              <a:gd name="connsiteY2" fmla="*/ 5400000 h 5400000"/>
              <a:gd name="connsiteX3" fmla="*/ 0 w 5400000"/>
              <a:gd name="connsiteY3" fmla="*/ 2700000 h 5400000"/>
              <a:gd name="connsiteX4" fmla="*/ 2700000 w 5400000"/>
              <a:gd name="connsiteY4" fmla="*/ 0 h 540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0000" h="5400000">
                <a:moveTo>
                  <a:pt x="2700000" y="0"/>
                </a:moveTo>
                <a:cubicBezTo>
                  <a:pt x="4191169" y="0"/>
                  <a:pt x="5400000" y="1208831"/>
                  <a:pt x="5400000" y="2700000"/>
                </a:cubicBezTo>
                <a:cubicBezTo>
                  <a:pt x="5400000" y="4191169"/>
                  <a:pt x="4191169" y="5400000"/>
                  <a:pt x="2700000" y="5400000"/>
                </a:cubicBezTo>
                <a:cubicBezTo>
                  <a:pt x="1208831" y="5400000"/>
                  <a:pt x="0" y="4191169"/>
                  <a:pt x="0" y="2700000"/>
                </a:cubicBezTo>
                <a:cubicBezTo>
                  <a:pt x="0" y="1208831"/>
                  <a:pt x="1208831" y="0"/>
                  <a:pt x="2700000" y="0"/>
                </a:cubicBezTo>
                <a:close/>
              </a:path>
            </a:pathLst>
          </a:custGeom>
          <a:solidFill>
            <a:schemeClr val="accent2">
              <a:alpha val="70000"/>
            </a:schemeClr>
          </a:solidFill>
        </p:spPr>
        <p:txBody>
          <a:bodyPr wrap="square" lIns="734400" tIns="939600" rIns="720000" bIns="2880000" anchor="t">
            <a:noAutofit/>
          </a:bodyPr>
          <a:lstStyle>
            <a:lvl1pPr>
              <a:defRPr sz="3200">
                <a:solidFill>
                  <a:schemeClr val="bg1"/>
                </a:solidFill>
              </a:defRPr>
            </a:lvl1pPr>
          </a:lstStyle>
          <a:p>
            <a:r>
              <a:rPr lang="sv-SE"/>
              <a:t>Klicka här för att ändra mall för rubrikformat</a:t>
            </a:r>
            <a:endParaRPr lang="sv-SE" dirty="0"/>
          </a:p>
        </p:txBody>
      </p:sp>
      <p:sp>
        <p:nvSpPr>
          <p:cNvPr id="9" name="Text Placeholder 5">
            <a:extLst>
              <a:ext uri="{FF2B5EF4-FFF2-40B4-BE49-F238E27FC236}">
                <a16:creationId xmlns:a16="http://schemas.microsoft.com/office/drawing/2014/main" id="{A1C7AD74-DBCF-4681-B1AD-EDC6140EE43A}"/>
              </a:ext>
            </a:extLst>
          </p:cNvPr>
          <p:cNvSpPr>
            <a:spLocks noGrp="1"/>
          </p:cNvSpPr>
          <p:nvPr>
            <p:ph type="body" sz="quarter" idx="19" hasCustomPrompt="1"/>
          </p:nvPr>
        </p:nvSpPr>
        <p:spPr>
          <a:xfrm>
            <a:off x="9981432" y="6115577"/>
            <a:ext cx="1802581" cy="407448"/>
          </a:xfrm>
          <a:prstGeom prst="rect">
            <a:avLst/>
          </a:prstGeom>
          <a:blipFill dpi="0" rotWithShape="1">
            <a:blip r:embed="rId2">
              <a:extLst>
                <a:ext uri="{28A0092B-C50C-407E-A947-70E740481C1C}">
                  <a14:useLocalDpi xmlns:a14="http://schemas.microsoft.com/office/drawing/2010/main"/>
                </a:ext>
              </a:extLst>
            </a:blip>
            <a:srcRect/>
            <a:stretch>
              <a:fillRect/>
            </a:stretch>
          </a:blipFill>
          <a:ln>
            <a:noFill/>
          </a:ln>
        </p:spPr>
        <p:txBody>
          <a:bodyPr/>
          <a:lstStyle>
            <a:lvl1pPr marL="0" indent="0">
              <a:buNone/>
              <a:defRPr sz="100"/>
            </a:lvl1pPr>
            <a:lvl5pPr marL="887378" indent="0">
              <a:buNone/>
              <a:defRPr/>
            </a:lvl5pPr>
          </a:lstStyle>
          <a:p>
            <a:pPr lvl="0"/>
            <a:r>
              <a:rPr lang="en-US"/>
              <a:t> </a:t>
            </a:r>
            <a:endParaRPr lang="en-US" dirty="0"/>
          </a:p>
        </p:txBody>
      </p:sp>
      <p:sp>
        <p:nvSpPr>
          <p:cNvPr id="8" name="Platshållare för text 5">
            <a:extLst>
              <a:ext uri="{FF2B5EF4-FFF2-40B4-BE49-F238E27FC236}">
                <a16:creationId xmlns:a16="http://schemas.microsoft.com/office/drawing/2014/main" id="{1724C944-43DC-4C6C-BDDD-F11A7C21294F}"/>
              </a:ext>
            </a:extLst>
          </p:cNvPr>
          <p:cNvSpPr>
            <a:spLocks noGrp="1"/>
          </p:cNvSpPr>
          <p:nvPr>
            <p:ph type="body" sz="quarter" idx="10" hasCustomPrompt="1"/>
          </p:nvPr>
        </p:nvSpPr>
        <p:spPr>
          <a:xfrm>
            <a:off x="1695450" y="3429000"/>
            <a:ext cx="3959225" cy="1495425"/>
          </a:xfrm>
        </p:spPr>
        <p:txBody>
          <a:bodyPr>
            <a:normAutofit/>
          </a:bodyPr>
          <a:lstStyle>
            <a:lvl1pPr marL="0" indent="0">
              <a:buFontTx/>
              <a:buNone/>
              <a:defRPr>
                <a:solidFill>
                  <a:schemeClr val="bg1"/>
                </a:solidFill>
              </a:defRPr>
            </a:lvl1pPr>
            <a:lvl2pPr marL="232194" indent="0">
              <a:buFontTx/>
              <a:buNone/>
              <a:defRPr>
                <a:solidFill>
                  <a:schemeClr val="bg1"/>
                </a:solidFill>
              </a:defRPr>
            </a:lvl2pPr>
            <a:lvl3pPr marL="462589" indent="0">
              <a:buFontTx/>
              <a:buNone/>
              <a:defRPr>
                <a:solidFill>
                  <a:schemeClr val="bg1"/>
                </a:solidFill>
              </a:defRPr>
            </a:lvl3pPr>
            <a:lvl4pPr marL="692983" indent="0">
              <a:buFontTx/>
              <a:buNone/>
              <a:defRPr>
                <a:solidFill>
                  <a:schemeClr val="bg1"/>
                </a:solidFill>
              </a:defRPr>
            </a:lvl4pPr>
            <a:lvl5pPr marL="887378" indent="0">
              <a:buFontTx/>
              <a:buNone/>
              <a:defRPr>
                <a:solidFill>
                  <a:schemeClr val="bg1"/>
                </a:solidFill>
              </a:defRPr>
            </a:lvl5pPr>
          </a:lstStyle>
          <a:p>
            <a:pPr lvl="0"/>
            <a:r>
              <a:rPr lang="en-US"/>
              <a:t>Klicka här för att ändra format på bakgrundstexten</a:t>
            </a:r>
          </a:p>
          <a:p>
            <a:pPr lvl="1"/>
            <a:r>
              <a:rPr lang="en-US"/>
              <a:t>Nivå två</a:t>
            </a:r>
          </a:p>
          <a:p>
            <a:pPr lvl="2"/>
            <a:r>
              <a:rPr lang="en-US"/>
              <a:t>Nivå tre</a:t>
            </a:r>
          </a:p>
          <a:p>
            <a:pPr lvl="3"/>
            <a:r>
              <a:rPr lang="en-US"/>
              <a:t>Nivå fyra</a:t>
            </a:r>
          </a:p>
          <a:p>
            <a:pPr lvl="4"/>
            <a:r>
              <a:rPr lang="en-US"/>
              <a:t>Nivå fem</a:t>
            </a:r>
            <a:endParaRPr lang="en-US" dirty="0"/>
          </a:p>
        </p:txBody>
      </p:sp>
    </p:spTree>
    <p:extLst>
      <p:ext uri="{BB962C8B-B14F-4D97-AF65-F5344CB8AC3E}">
        <p14:creationId xmlns:p14="http://schemas.microsoft.com/office/powerpoint/2010/main" val="10740146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lå Cirkel - svart logo">
    <p:bg>
      <p:bgPr>
        <a:solidFill>
          <a:schemeClr val="bg1"/>
        </a:solidFill>
        <a:effectLst/>
      </p:bgPr>
    </p:bg>
    <p:spTree>
      <p:nvGrpSpPr>
        <p:cNvPr id="1" name=""/>
        <p:cNvGrpSpPr/>
        <p:nvPr/>
      </p:nvGrpSpPr>
      <p:grpSpPr>
        <a:xfrm>
          <a:off x="0" y="0"/>
          <a:ext cx="0" cy="0"/>
          <a:chOff x="0" y="0"/>
          <a:chExt cx="0" cy="0"/>
        </a:xfrm>
      </p:grpSpPr>
      <p:sp>
        <p:nvSpPr>
          <p:cNvPr id="6" name="Platshållare för bild 3">
            <a:extLst>
              <a:ext uri="{FF2B5EF4-FFF2-40B4-BE49-F238E27FC236}">
                <a16:creationId xmlns:a16="http://schemas.microsoft.com/office/drawing/2014/main" id="{26D10730-12F5-4BC5-863C-A395803A30FF}"/>
              </a:ext>
            </a:extLst>
          </p:cNvPr>
          <p:cNvSpPr>
            <a:spLocks noGrp="1"/>
          </p:cNvSpPr>
          <p:nvPr>
            <p:ph type="pic" sz="quarter" idx="14" hasCustomPrompt="1"/>
          </p:nvPr>
        </p:nvSpPr>
        <p:spPr bwMode="ltGray">
          <a:xfrm>
            <a:off x="0" y="0"/>
            <a:ext cx="12190944" cy="6858000"/>
          </a:xfrm>
          <a:solidFill>
            <a:schemeClr val="bg1">
              <a:lumMod val="95000"/>
            </a:schemeClr>
          </a:solidFill>
        </p:spPr>
        <p:txBody>
          <a:bodyPr/>
          <a:lstStyle>
            <a:lvl1pPr marL="0" indent="0">
              <a:buFontTx/>
              <a:buNone/>
              <a:defRPr/>
            </a:lvl1pPr>
          </a:lstStyle>
          <a:p>
            <a:r>
              <a:rPr lang="en-US"/>
              <a:t>Infoga bild från Picture Library</a:t>
            </a:r>
            <a:endParaRPr lang="en-US" dirty="0"/>
          </a:p>
        </p:txBody>
      </p:sp>
      <p:sp>
        <p:nvSpPr>
          <p:cNvPr id="9" name="Rubrik 7">
            <a:extLst>
              <a:ext uri="{FF2B5EF4-FFF2-40B4-BE49-F238E27FC236}">
                <a16:creationId xmlns:a16="http://schemas.microsoft.com/office/drawing/2014/main" id="{EDD87543-504D-4957-8B31-6B0B2DEF3C4F}"/>
              </a:ext>
            </a:extLst>
          </p:cNvPr>
          <p:cNvSpPr>
            <a:spLocks noGrp="1"/>
          </p:cNvSpPr>
          <p:nvPr>
            <p:ph type="title"/>
          </p:nvPr>
        </p:nvSpPr>
        <p:spPr>
          <a:xfrm>
            <a:off x="961630" y="734650"/>
            <a:ext cx="5400000" cy="5400000"/>
          </a:xfrm>
          <a:custGeom>
            <a:avLst/>
            <a:gdLst>
              <a:gd name="connsiteX0" fmla="*/ 2700000 w 5400000"/>
              <a:gd name="connsiteY0" fmla="*/ 0 h 5400000"/>
              <a:gd name="connsiteX1" fmla="*/ 5400000 w 5400000"/>
              <a:gd name="connsiteY1" fmla="*/ 2700000 h 5400000"/>
              <a:gd name="connsiteX2" fmla="*/ 2700000 w 5400000"/>
              <a:gd name="connsiteY2" fmla="*/ 5400000 h 5400000"/>
              <a:gd name="connsiteX3" fmla="*/ 0 w 5400000"/>
              <a:gd name="connsiteY3" fmla="*/ 2700000 h 5400000"/>
              <a:gd name="connsiteX4" fmla="*/ 2700000 w 5400000"/>
              <a:gd name="connsiteY4" fmla="*/ 0 h 540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0000" h="5400000">
                <a:moveTo>
                  <a:pt x="2700000" y="0"/>
                </a:moveTo>
                <a:cubicBezTo>
                  <a:pt x="4191169" y="0"/>
                  <a:pt x="5400000" y="1208831"/>
                  <a:pt x="5400000" y="2700000"/>
                </a:cubicBezTo>
                <a:cubicBezTo>
                  <a:pt x="5400000" y="4191169"/>
                  <a:pt x="4191169" y="5400000"/>
                  <a:pt x="2700000" y="5400000"/>
                </a:cubicBezTo>
                <a:cubicBezTo>
                  <a:pt x="1208831" y="5400000"/>
                  <a:pt x="0" y="4191169"/>
                  <a:pt x="0" y="2700000"/>
                </a:cubicBezTo>
                <a:cubicBezTo>
                  <a:pt x="0" y="1208831"/>
                  <a:pt x="1208831" y="0"/>
                  <a:pt x="2700000" y="0"/>
                </a:cubicBezTo>
                <a:close/>
              </a:path>
            </a:pathLst>
          </a:custGeom>
          <a:solidFill>
            <a:schemeClr val="accent2">
              <a:alpha val="70000"/>
            </a:schemeClr>
          </a:solidFill>
        </p:spPr>
        <p:txBody>
          <a:bodyPr wrap="square" lIns="734400" tIns="939600" rIns="720000" bIns="2880000" anchor="t">
            <a:noAutofit/>
          </a:bodyPr>
          <a:lstStyle>
            <a:lvl1pPr>
              <a:defRPr sz="3200">
                <a:solidFill>
                  <a:schemeClr val="bg1"/>
                </a:solidFill>
              </a:defRPr>
            </a:lvl1pPr>
          </a:lstStyle>
          <a:p>
            <a:r>
              <a:rPr lang="sv-SE"/>
              <a:t>Klicka här för att ändra mall för rubrikformat</a:t>
            </a:r>
            <a:endParaRPr lang="sv-SE" dirty="0"/>
          </a:p>
        </p:txBody>
      </p:sp>
      <p:sp>
        <p:nvSpPr>
          <p:cNvPr id="7" name="Text Placeholder 5">
            <a:extLst>
              <a:ext uri="{FF2B5EF4-FFF2-40B4-BE49-F238E27FC236}">
                <a16:creationId xmlns:a16="http://schemas.microsoft.com/office/drawing/2014/main" id="{745573CE-DCC4-42BB-88C2-0E1D7AB6E7C8}"/>
              </a:ext>
            </a:extLst>
          </p:cNvPr>
          <p:cNvSpPr>
            <a:spLocks noGrp="1"/>
          </p:cNvSpPr>
          <p:nvPr>
            <p:ph type="body" sz="quarter" idx="19" hasCustomPrompt="1"/>
          </p:nvPr>
        </p:nvSpPr>
        <p:spPr>
          <a:xfrm>
            <a:off x="9981432" y="6115577"/>
            <a:ext cx="1802581" cy="407448"/>
          </a:xfrm>
          <a:prstGeom prst="rect">
            <a:avLst/>
          </a:prstGeom>
          <a:blipFill dpi="0" rotWithShape="1">
            <a:blip r:embed="rId2">
              <a:extLst>
                <a:ext uri="{28A0092B-C50C-407E-A947-70E740481C1C}">
                  <a14:useLocalDpi xmlns:a14="http://schemas.microsoft.com/office/drawing/2010/main"/>
                </a:ext>
              </a:extLst>
            </a:blip>
            <a:srcRect/>
            <a:stretch>
              <a:fillRect/>
            </a:stretch>
          </a:blipFill>
          <a:ln>
            <a:noFill/>
          </a:ln>
        </p:spPr>
        <p:txBody>
          <a:bodyPr/>
          <a:lstStyle>
            <a:lvl1pPr marL="0" indent="0">
              <a:buNone/>
              <a:defRPr sz="100"/>
            </a:lvl1pPr>
            <a:lvl5pPr marL="887378" indent="0">
              <a:buNone/>
              <a:defRPr/>
            </a:lvl5pPr>
          </a:lstStyle>
          <a:p>
            <a:pPr lvl="0"/>
            <a:r>
              <a:rPr lang="en-US"/>
              <a:t> </a:t>
            </a:r>
            <a:endParaRPr lang="en-US" dirty="0"/>
          </a:p>
        </p:txBody>
      </p:sp>
      <p:sp>
        <p:nvSpPr>
          <p:cNvPr id="8" name="Platshållare för text 5">
            <a:extLst>
              <a:ext uri="{FF2B5EF4-FFF2-40B4-BE49-F238E27FC236}">
                <a16:creationId xmlns:a16="http://schemas.microsoft.com/office/drawing/2014/main" id="{1724C944-43DC-4C6C-BDDD-F11A7C21294F}"/>
              </a:ext>
            </a:extLst>
          </p:cNvPr>
          <p:cNvSpPr>
            <a:spLocks noGrp="1"/>
          </p:cNvSpPr>
          <p:nvPr>
            <p:ph type="body" sz="quarter" idx="10" hasCustomPrompt="1"/>
          </p:nvPr>
        </p:nvSpPr>
        <p:spPr>
          <a:xfrm>
            <a:off x="1695450" y="3429000"/>
            <a:ext cx="3959225" cy="1495425"/>
          </a:xfrm>
        </p:spPr>
        <p:txBody>
          <a:bodyPr>
            <a:normAutofit/>
          </a:bodyPr>
          <a:lstStyle>
            <a:lvl1pPr marL="0" indent="0">
              <a:buFontTx/>
              <a:buNone/>
              <a:defRPr>
                <a:solidFill>
                  <a:schemeClr val="bg1"/>
                </a:solidFill>
              </a:defRPr>
            </a:lvl1pPr>
            <a:lvl2pPr marL="232194" indent="0">
              <a:buFontTx/>
              <a:buNone/>
              <a:defRPr>
                <a:solidFill>
                  <a:schemeClr val="bg1"/>
                </a:solidFill>
              </a:defRPr>
            </a:lvl2pPr>
            <a:lvl3pPr marL="462589" indent="0">
              <a:buFontTx/>
              <a:buNone/>
              <a:defRPr>
                <a:solidFill>
                  <a:schemeClr val="bg1"/>
                </a:solidFill>
              </a:defRPr>
            </a:lvl3pPr>
            <a:lvl4pPr marL="692983" indent="0">
              <a:buFontTx/>
              <a:buNone/>
              <a:defRPr>
                <a:solidFill>
                  <a:schemeClr val="bg1"/>
                </a:solidFill>
              </a:defRPr>
            </a:lvl4pPr>
            <a:lvl5pPr marL="887378" indent="0">
              <a:buFontTx/>
              <a:buNone/>
              <a:defRPr>
                <a:solidFill>
                  <a:schemeClr val="bg1"/>
                </a:solidFill>
              </a:defRPr>
            </a:lvl5pPr>
          </a:lstStyle>
          <a:p>
            <a:pPr lvl="0"/>
            <a:r>
              <a:rPr lang="en-US"/>
              <a:t>Klicka här för att ändra format på bakgrundstexten</a:t>
            </a:r>
          </a:p>
          <a:p>
            <a:pPr lvl="1"/>
            <a:r>
              <a:rPr lang="en-US"/>
              <a:t>Nivå två</a:t>
            </a:r>
          </a:p>
          <a:p>
            <a:pPr lvl="2"/>
            <a:r>
              <a:rPr lang="en-US"/>
              <a:t>Nivå tre</a:t>
            </a:r>
          </a:p>
          <a:p>
            <a:pPr lvl="3"/>
            <a:r>
              <a:rPr lang="en-US"/>
              <a:t>Nivå fyra</a:t>
            </a:r>
          </a:p>
          <a:p>
            <a:pPr lvl="4"/>
            <a:r>
              <a:rPr lang="en-US"/>
              <a:t>Nivå fem</a:t>
            </a:r>
            <a:endParaRPr lang="en-US" dirty="0"/>
          </a:p>
        </p:txBody>
      </p:sp>
    </p:spTree>
    <p:extLst>
      <p:ext uri="{BB962C8B-B14F-4D97-AF65-F5344CB8AC3E}">
        <p14:creationId xmlns:p14="http://schemas.microsoft.com/office/powerpoint/2010/main" val="27053555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Orange Cirkel - huvudlogo">
    <p:bg>
      <p:bgPr>
        <a:solidFill>
          <a:schemeClr val="bg1"/>
        </a:solidFill>
        <a:effectLst/>
      </p:bgPr>
    </p:bg>
    <p:spTree>
      <p:nvGrpSpPr>
        <p:cNvPr id="1" name=""/>
        <p:cNvGrpSpPr/>
        <p:nvPr/>
      </p:nvGrpSpPr>
      <p:grpSpPr>
        <a:xfrm>
          <a:off x="0" y="0"/>
          <a:ext cx="0" cy="0"/>
          <a:chOff x="0" y="0"/>
          <a:chExt cx="0" cy="0"/>
        </a:xfrm>
      </p:grpSpPr>
      <p:sp>
        <p:nvSpPr>
          <p:cNvPr id="5" name="Platshållare för bild 3">
            <a:extLst>
              <a:ext uri="{FF2B5EF4-FFF2-40B4-BE49-F238E27FC236}">
                <a16:creationId xmlns:a16="http://schemas.microsoft.com/office/drawing/2014/main" id="{8773E505-1C6B-476E-B8D8-7C49891F625B}"/>
              </a:ext>
            </a:extLst>
          </p:cNvPr>
          <p:cNvSpPr>
            <a:spLocks noGrp="1"/>
          </p:cNvSpPr>
          <p:nvPr>
            <p:ph type="pic" sz="quarter" idx="14" hasCustomPrompt="1"/>
          </p:nvPr>
        </p:nvSpPr>
        <p:spPr bwMode="ltGray">
          <a:xfrm>
            <a:off x="0" y="0"/>
            <a:ext cx="12192000" cy="6858000"/>
          </a:xfrm>
          <a:solidFill>
            <a:schemeClr val="bg1">
              <a:lumMod val="95000"/>
            </a:schemeClr>
          </a:solidFill>
        </p:spPr>
        <p:txBody>
          <a:bodyPr/>
          <a:lstStyle>
            <a:lvl1pPr marL="0" indent="0">
              <a:buFontTx/>
              <a:buNone/>
              <a:defRPr/>
            </a:lvl1pPr>
          </a:lstStyle>
          <a:p>
            <a:r>
              <a:rPr lang="en-US"/>
              <a:t>Infoga bild från Picture Library</a:t>
            </a:r>
            <a:endParaRPr lang="en-US" dirty="0"/>
          </a:p>
        </p:txBody>
      </p:sp>
      <p:sp>
        <p:nvSpPr>
          <p:cNvPr id="8" name="Rubrik 7">
            <a:extLst>
              <a:ext uri="{FF2B5EF4-FFF2-40B4-BE49-F238E27FC236}">
                <a16:creationId xmlns:a16="http://schemas.microsoft.com/office/drawing/2014/main" id="{0F9C89AA-79AF-424A-8E6F-F33C7D09F4A0}"/>
              </a:ext>
            </a:extLst>
          </p:cNvPr>
          <p:cNvSpPr>
            <a:spLocks noGrp="1"/>
          </p:cNvSpPr>
          <p:nvPr>
            <p:ph type="title"/>
          </p:nvPr>
        </p:nvSpPr>
        <p:spPr>
          <a:xfrm>
            <a:off x="961630" y="734650"/>
            <a:ext cx="5400000" cy="5400000"/>
          </a:xfrm>
          <a:custGeom>
            <a:avLst/>
            <a:gdLst>
              <a:gd name="connsiteX0" fmla="*/ 2700000 w 5400000"/>
              <a:gd name="connsiteY0" fmla="*/ 0 h 5400000"/>
              <a:gd name="connsiteX1" fmla="*/ 5400000 w 5400000"/>
              <a:gd name="connsiteY1" fmla="*/ 2700000 h 5400000"/>
              <a:gd name="connsiteX2" fmla="*/ 2700000 w 5400000"/>
              <a:gd name="connsiteY2" fmla="*/ 5400000 h 5400000"/>
              <a:gd name="connsiteX3" fmla="*/ 0 w 5400000"/>
              <a:gd name="connsiteY3" fmla="*/ 2700000 h 5400000"/>
              <a:gd name="connsiteX4" fmla="*/ 2700000 w 5400000"/>
              <a:gd name="connsiteY4" fmla="*/ 0 h 540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0000" h="5400000">
                <a:moveTo>
                  <a:pt x="2700000" y="0"/>
                </a:moveTo>
                <a:cubicBezTo>
                  <a:pt x="4191169" y="0"/>
                  <a:pt x="5400000" y="1208831"/>
                  <a:pt x="5400000" y="2700000"/>
                </a:cubicBezTo>
                <a:cubicBezTo>
                  <a:pt x="5400000" y="4191169"/>
                  <a:pt x="4191169" y="5400000"/>
                  <a:pt x="2700000" y="5400000"/>
                </a:cubicBezTo>
                <a:cubicBezTo>
                  <a:pt x="1208831" y="5400000"/>
                  <a:pt x="0" y="4191169"/>
                  <a:pt x="0" y="2700000"/>
                </a:cubicBezTo>
                <a:cubicBezTo>
                  <a:pt x="0" y="1208831"/>
                  <a:pt x="1208831" y="0"/>
                  <a:pt x="2700000" y="0"/>
                </a:cubicBezTo>
                <a:close/>
              </a:path>
            </a:pathLst>
          </a:custGeom>
          <a:solidFill>
            <a:schemeClr val="accent3">
              <a:alpha val="70000"/>
            </a:schemeClr>
          </a:solidFill>
        </p:spPr>
        <p:txBody>
          <a:bodyPr wrap="square" lIns="734400" tIns="939600" rIns="720000" bIns="2880000" anchor="t">
            <a:noAutofit/>
          </a:bodyPr>
          <a:lstStyle>
            <a:lvl1pPr>
              <a:defRPr sz="3200">
                <a:solidFill>
                  <a:schemeClr val="bg1"/>
                </a:solidFill>
              </a:defRPr>
            </a:lvl1pPr>
          </a:lstStyle>
          <a:p>
            <a:r>
              <a:rPr lang="sv-SE"/>
              <a:t>Klicka här för att ändra mall för rubrikformat</a:t>
            </a:r>
            <a:endParaRPr lang="sv-SE" dirty="0"/>
          </a:p>
        </p:txBody>
      </p:sp>
      <p:sp>
        <p:nvSpPr>
          <p:cNvPr id="7" name="Text Placeholder 5">
            <a:extLst>
              <a:ext uri="{FF2B5EF4-FFF2-40B4-BE49-F238E27FC236}">
                <a16:creationId xmlns:a16="http://schemas.microsoft.com/office/drawing/2014/main" id="{FCC0BA27-9174-4C9A-9154-586F2219C9C1}"/>
              </a:ext>
            </a:extLst>
          </p:cNvPr>
          <p:cNvSpPr>
            <a:spLocks noGrp="1"/>
          </p:cNvSpPr>
          <p:nvPr>
            <p:ph type="body" sz="quarter" idx="19" hasCustomPrompt="1"/>
          </p:nvPr>
        </p:nvSpPr>
        <p:spPr>
          <a:xfrm>
            <a:off x="9981432" y="6115578"/>
            <a:ext cx="1802581" cy="407448"/>
          </a:xfrm>
          <a:blipFill dpi="0" rotWithShape="1">
            <a:blip r:embed="rId2">
              <a:extLst>
                <a:ext uri="{28A0092B-C50C-407E-A947-70E740481C1C}">
                  <a14:useLocalDpi xmlns:a14="http://schemas.microsoft.com/office/drawing/2010/main"/>
                </a:ext>
              </a:extLst>
            </a:blip>
            <a:srcRect/>
            <a:stretch>
              <a:fillRect/>
            </a:stretch>
          </a:blipFill>
        </p:spPr>
        <p:txBody>
          <a:bodyPr/>
          <a:lstStyle>
            <a:lvl1pPr marL="0" indent="0">
              <a:buNone/>
              <a:defRPr sz="100"/>
            </a:lvl1pPr>
            <a:lvl5pPr marL="887378" indent="0">
              <a:buNone/>
              <a:defRPr/>
            </a:lvl5pPr>
          </a:lstStyle>
          <a:p>
            <a:pPr lvl="0"/>
            <a:r>
              <a:rPr lang="en-US"/>
              <a:t> </a:t>
            </a:r>
            <a:endParaRPr lang="en-US" dirty="0"/>
          </a:p>
        </p:txBody>
      </p:sp>
      <p:sp>
        <p:nvSpPr>
          <p:cNvPr id="6" name="Platshållare för text 5">
            <a:extLst>
              <a:ext uri="{FF2B5EF4-FFF2-40B4-BE49-F238E27FC236}">
                <a16:creationId xmlns:a16="http://schemas.microsoft.com/office/drawing/2014/main" id="{BEEF1900-400F-4C3E-8E6B-6FACA93CB134}"/>
              </a:ext>
            </a:extLst>
          </p:cNvPr>
          <p:cNvSpPr>
            <a:spLocks noGrp="1"/>
          </p:cNvSpPr>
          <p:nvPr>
            <p:ph type="body" sz="quarter" idx="10" hasCustomPrompt="1"/>
          </p:nvPr>
        </p:nvSpPr>
        <p:spPr>
          <a:xfrm>
            <a:off x="1695450" y="3429000"/>
            <a:ext cx="3959225" cy="1495425"/>
          </a:xfrm>
        </p:spPr>
        <p:txBody>
          <a:bodyPr>
            <a:normAutofit/>
          </a:bodyPr>
          <a:lstStyle>
            <a:lvl1pPr marL="0" indent="0">
              <a:buFontTx/>
              <a:buNone/>
              <a:defRPr>
                <a:solidFill>
                  <a:schemeClr val="bg1"/>
                </a:solidFill>
              </a:defRPr>
            </a:lvl1pPr>
            <a:lvl2pPr marL="232194" indent="0">
              <a:buFontTx/>
              <a:buNone/>
              <a:defRPr>
                <a:solidFill>
                  <a:schemeClr val="bg1"/>
                </a:solidFill>
              </a:defRPr>
            </a:lvl2pPr>
            <a:lvl3pPr marL="462589" indent="0">
              <a:buFontTx/>
              <a:buNone/>
              <a:defRPr>
                <a:solidFill>
                  <a:schemeClr val="bg1"/>
                </a:solidFill>
              </a:defRPr>
            </a:lvl3pPr>
            <a:lvl4pPr marL="692983" indent="0">
              <a:buFontTx/>
              <a:buNone/>
              <a:defRPr>
                <a:solidFill>
                  <a:schemeClr val="bg1"/>
                </a:solidFill>
              </a:defRPr>
            </a:lvl4pPr>
            <a:lvl5pPr marL="887378" indent="0">
              <a:buFontTx/>
              <a:buNone/>
              <a:defRPr>
                <a:solidFill>
                  <a:schemeClr val="bg1"/>
                </a:solidFill>
              </a:defRPr>
            </a:lvl5pPr>
          </a:lstStyle>
          <a:p>
            <a:pPr lvl="0"/>
            <a:r>
              <a:rPr lang="en-US"/>
              <a:t>Klicka här för att ändra format på bakgrundstexten</a:t>
            </a:r>
          </a:p>
          <a:p>
            <a:pPr lvl="1"/>
            <a:r>
              <a:rPr lang="en-US"/>
              <a:t>Nivå två</a:t>
            </a:r>
          </a:p>
          <a:p>
            <a:pPr lvl="2"/>
            <a:r>
              <a:rPr lang="en-US"/>
              <a:t>Nivå tre</a:t>
            </a:r>
          </a:p>
          <a:p>
            <a:pPr lvl="3"/>
            <a:r>
              <a:rPr lang="en-US"/>
              <a:t>Nivå fyra</a:t>
            </a:r>
          </a:p>
          <a:p>
            <a:pPr lvl="4"/>
            <a:r>
              <a:rPr lang="en-US"/>
              <a:t>Nivå fem</a:t>
            </a:r>
            <a:endParaRPr lang="en-US" dirty="0"/>
          </a:p>
        </p:txBody>
      </p:sp>
    </p:spTree>
    <p:extLst>
      <p:ext uri="{BB962C8B-B14F-4D97-AF65-F5344CB8AC3E}">
        <p14:creationId xmlns:p14="http://schemas.microsoft.com/office/powerpoint/2010/main" val="13126294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Orange Cirkel - vit logo">
    <p:bg>
      <p:bgPr>
        <a:solidFill>
          <a:schemeClr val="bg1"/>
        </a:solidFill>
        <a:effectLst/>
      </p:bgPr>
    </p:bg>
    <p:spTree>
      <p:nvGrpSpPr>
        <p:cNvPr id="1" name=""/>
        <p:cNvGrpSpPr/>
        <p:nvPr/>
      </p:nvGrpSpPr>
      <p:grpSpPr>
        <a:xfrm>
          <a:off x="0" y="0"/>
          <a:ext cx="0" cy="0"/>
          <a:chOff x="0" y="0"/>
          <a:chExt cx="0" cy="0"/>
        </a:xfrm>
      </p:grpSpPr>
      <p:sp>
        <p:nvSpPr>
          <p:cNvPr id="8" name="Platshållare för bild 3">
            <a:extLst>
              <a:ext uri="{FF2B5EF4-FFF2-40B4-BE49-F238E27FC236}">
                <a16:creationId xmlns:a16="http://schemas.microsoft.com/office/drawing/2014/main" id="{DC683931-9BB2-4426-9108-0C2D1372B9DF}"/>
              </a:ext>
            </a:extLst>
          </p:cNvPr>
          <p:cNvSpPr>
            <a:spLocks noGrp="1"/>
          </p:cNvSpPr>
          <p:nvPr>
            <p:ph type="pic" sz="quarter" idx="14" hasCustomPrompt="1"/>
          </p:nvPr>
        </p:nvSpPr>
        <p:spPr bwMode="ltGray">
          <a:xfrm>
            <a:off x="0" y="0"/>
            <a:ext cx="12192000" cy="6858000"/>
          </a:xfrm>
          <a:solidFill>
            <a:schemeClr val="bg1">
              <a:lumMod val="95000"/>
            </a:schemeClr>
          </a:solidFill>
        </p:spPr>
        <p:txBody>
          <a:bodyPr/>
          <a:lstStyle>
            <a:lvl1pPr marL="0" indent="0">
              <a:buFontTx/>
              <a:buNone/>
              <a:defRPr/>
            </a:lvl1pPr>
          </a:lstStyle>
          <a:p>
            <a:r>
              <a:rPr lang="en-US"/>
              <a:t>Infoga bild från Picture Library</a:t>
            </a:r>
            <a:endParaRPr lang="en-US" dirty="0"/>
          </a:p>
        </p:txBody>
      </p:sp>
      <p:sp>
        <p:nvSpPr>
          <p:cNvPr id="7" name="Rubrik 7">
            <a:extLst>
              <a:ext uri="{FF2B5EF4-FFF2-40B4-BE49-F238E27FC236}">
                <a16:creationId xmlns:a16="http://schemas.microsoft.com/office/drawing/2014/main" id="{C48CD84A-1C8E-459E-958F-79B631884E12}"/>
              </a:ext>
            </a:extLst>
          </p:cNvPr>
          <p:cNvSpPr>
            <a:spLocks noGrp="1"/>
          </p:cNvSpPr>
          <p:nvPr>
            <p:ph type="title"/>
          </p:nvPr>
        </p:nvSpPr>
        <p:spPr>
          <a:xfrm>
            <a:off x="961630" y="734650"/>
            <a:ext cx="5400000" cy="5400000"/>
          </a:xfrm>
          <a:custGeom>
            <a:avLst/>
            <a:gdLst>
              <a:gd name="connsiteX0" fmla="*/ 2700000 w 5400000"/>
              <a:gd name="connsiteY0" fmla="*/ 0 h 5400000"/>
              <a:gd name="connsiteX1" fmla="*/ 5400000 w 5400000"/>
              <a:gd name="connsiteY1" fmla="*/ 2700000 h 5400000"/>
              <a:gd name="connsiteX2" fmla="*/ 2700000 w 5400000"/>
              <a:gd name="connsiteY2" fmla="*/ 5400000 h 5400000"/>
              <a:gd name="connsiteX3" fmla="*/ 0 w 5400000"/>
              <a:gd name="connsiteY3" fmla="*/ 2700000 h 5400000"/>
              <a:gd name="connsiteX4" fmla="*/ 2700000 w 5400000"/>
              <a:gd name="connsiteY4" fmla="*/ 0 h 540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0000" h="5400000">
                <a:moveTo>
                  <a:pt x="2700000" y="0"/>
                </a:moveTo>
                <a:cubicBezTo>
                  <a:pt x="4191169" y="0"/>
                  <a:pt x="5400000" y="1208831"/>
                  <a:pt x="5400000" y="2700000"/>
                </a:cubicBezTo>
                <a:cubicBezTo>
                  <a:pt x="5400000" y="4191169"/>
                  <a:pt x="4191169" y="5400000"/>
                  <a:pt x="2700000" y="5400000"/>
                </a:cubicBezTo>
                <a:cubicBezTo>
                  <a:pt x="1208831" y="5400000"/>
                  <a:pt x="0" y="4191169"/>
                  <a:pt x="0" y="2700000"/>
                </a:cubicBezTo>
                <a:cubicBezTo>
                  <a:pt x="0" y="1208831"/>
                  <a:pt x="1208831" y="0"/>
                  <a:pt x="2700000" y="0"/>
                </a:cubicBezTo>
                <a:close/>
              </a:path>
            </a:pathLst>
          </a:custGeom>
          <a:solidFill>
            <a:schemeClr val="accent3">
              <a:alpha val="70000"/>
            </a:schemeClr>
          </a:solidFill>
        </p:spPr>
        <p:txBody>
          <a:bodyPr wrap="square" lIns="734400" tIns="939600" rIns="720000" bIns="2880000" anchor="t">
            <a:noAutofit/>
          </a:bodyPr>
          <a:lstStyle>
            <a:lvl1pPr>
              <a:defRPr sz="3200">
                <a:solidFill>
                  <a:schemeClr val="bg1"/>
                </a:solidFill>
              </a:defRPr>
            </a:lvl1pPr>
          </a:lstStyle>
          <a:p>
            <a:r>
              <a:rPr lang="sv-SE"/>
              <a:t>Klicka här för att ändra mall för rubrikformat</a:t>
            </a:r>
            <a:endParaRPr lang="sv-SE" dirty="0"/>
          </a:p>
        </p:txBody>
      </p:sp>
      <p:sp>
        <p:nvSpPr>
          <p:cNvPr id="9" name="Text Placeholder 5">
            <a:extLst>
              <a:ext uri="{FF2B5EF4-FFF2-40B4-BE49-F238E27FC236}">
                <a16:creationId xmlns:a16="http://schemas.microsoft.com/office/drawing/2014/main" id="{9198FD9A-235B-426F-B6A3-5F3CF3796916}"/>
              </a:ext>
            </a:extLst>
          </p:cNvPr>
          <p:cNvSpPr>
            <a:spLocks noGrp="1"/>
          </p:cNvSpPr>
          <p:nvPr>
            <p:ph type="body" sz="quarter" idx="19" hasCustomPrompt="1"/>
          </p:nvPr>
        </p:nvSpPr>
        <p:spPr>
          <a:xfrm>
            <a:off x="9981432" y="6115577"/>
            <a:ext cx="1802581" cy="407448"/>
          </a:xfrm>
          <a:prstGeom prst="rect">
            <a:avLst/>
          </a:prstGeom>
          <a:blipFill dpi="0" rotWithShape="1">
            <a:blip r:embed="rId2">
              <a:extLst>
                <a:ext uri="{28A0092B-C50C-407E-A947-70E740481C1C}">
                  <a14:useLocalDpi xmlns:a14="http://schemas.microsoft.com/office/drawing/2010/main"/>
                </a:ext>
              </a:extLst>
            </a:blip>
            <a:srcRect/>
            <a:stretch>
              <a:fillRect/>
            </a:stretch>
          </a:blipFill>
          <a:ln>
            <a:noFill/>
          </a:ln>
        </p:spPr>
        <p:txBody>
          <a:bodyPr/>
          <a:lstStyle>
            <a:lvl1pPr marL="0" indent="0">
              <a:buNone/>
              <a:defRPr sz="100"/>
            </a:lvl1pPr>
            <a:lvl5pPr marL="887378" indent="0">
              <a:buNone/>
              <a:defRPr/>
            </a:lvl5pPr>
          </a:lstStyle>
          <a:p>
            <a:pPr lvl="0"/>
            <a:r>
              <a:rPr lang="en-US"/>
              <a:t> </a:t>
            </a:r>
            <a:endParaRPr lang="en-US" dirty="0"/>
          </a:p>
        </p:txBody>
      </p:sp>
      <p:sp>
        <p:nvSpPr>
          <p:cNvPr id="6" name="Platshållare för text 5">
            <a:extLst>
              <a:ext uri="{FF2B5EF4-FFF2-40B4-BE49-F238E27FC236}">
                <a16:creationId xmlns:a16="http://schemas.microsoft.com/office/drawing/2014/main" id="{BEEF1900-400F-4C3E-8E6B-6FACA93CB134}"/>
              </a:ext>
            </a:extLst>
          </p:cNvPr>
          <p:cNvSpPr>
            <a:spLocks noGrp="1"/>
          </p:cNvSpPr>
          <p:nvPr>
            <p:ph type="body" sz="quarter" idx="10" hasCustomPrompt="1"/>
          </p:nvPr>
        </p:nvSpPr>
        <p:spPr>
          <a:xfrm>
            <a:off x="1695450" y="3429000"/>
            <a:ext cx="3959225" cy="1495425"/>
          </a:xfrm>
        </p:spPr>
        <p:txBody>
          <a:bodyPr>
            <a:normAutofit/>
          </a:bodyPr>
          <a:lstStyle>
            <a:lvl1pPr marL="0" indent="0">
              <a:buFontTx/>
              <a:buNone/>
              <a:defRPr>
                <a:solidFill>
                  <a:schemeClr val="bg1"/>
                </a:solidFill>
              </a:defRPr>
            </a:lvl1pPr>
            <a:lvl2pPr marL="232194" indent="0">
              <a:buFontTx/>
              <a:buNone/>
              <a:defRPr>
                <a:solidFill>
                  <a:schemeClr val="bg1"/>
                </a:solidFill>
              </a:defRPr>
            </a:lvl2pPr>
            <a:lvl3pPr marL="462589" indent="0">
              <a:buFontTx/>
              <a:buNone/>
              <a:defRPr>
                <a:solidFill>
                  <a:schemeClr val="bg1"/>
                </a:solidFill>
              </a:defRPr>
            </a:lvl3pPr>
            <a:lvl4pPr marL="692983" indent="0">
              <a:buFontTx/>
              <a:buNone/>
              <a:defRPr>
                <a:solidFill>
                  <a:schemeClr val="bg1"/>
                </a:solidFill>
              </a:defRPr>
            </a:lvl4pPr>
            <a:lvl5pPr marL="887378" indent="0">
              <a:buFontTx/>
              <a:buNone/>
              <a:defRPr>
                <a:solidFill>
                  <a:schemeClr val="bg1"/>
                </a:solidFill>
              </a:defRPr>
            </a:lvl5pPr>
          </a:lstStyle>
          <a:p>
            <a:pPr lvl="0"/>
            <a:r>
              <a:rPr lang="en-US"/>
              <a:t>Klicka här för att ändra format på bakgrundstexten</a:t>
            </a:r>
          </a:p>
          <a:p>
            <a:pPr lvl="1"/>
            <a:r>
              <a:rPr lang="en-US"/>
              <a:t>Nivå två</a:t>
            </a:r>
          </a:p>
          <a:p>
            <a:pPr lvl="2"/>
            <a:r>
              <a:rPr lang="en-US"/>
              <a:t>Nivå tre</a:t>
            </a:r>
          </a:p>
          <a:p>
            <a:pPr lvl="3"/>
            <a:r>
              <a:rPr lang="en-US"/>
              <a:t>Nivå fyra</a:t>
            </a:r>
          </a:p>
          <a:p>
            <a:pPr lvl="4"/>
            <a:r>
              <a:rPr lang="en-US"/>
              <a:t>Nivå fem</a:t>
            </a:r>
            <a:endParaRPr lang="en-US" dirty="0"/>
          </a:p>
        </p:txBody>
      </p:sp>
    </p:spTree>
    <p:extLst>
      <p:ext uri="{BB962C8B-B14F-4D97-AF65-F5344CB8AC3E}">
        <p14:creationId xmlns:p14="http://schemas.microsoft.com/office/powerpoint/2010/main" val="18389357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Orange Cirkel - svart logo">
    <p:bg>
      <p:bgPr>
        <a:solidFill>
          <a:schemeClr val="bg1"/>
        </a:solidFill>
        <a:effectLst/>
      </p:bgPr>
    </p:bg>
    <p:spTree>
      <p:nvGrpSpPr>
        <p:cNvPr id="1" name=""/>
        <p:cNvGrpSpPr/>
        <p:nvPr/>
      </p:nvGrpSpPr>
      <p:grpSpPr>
        <a:xfrm>
          <a:off x="0" y="0"/>
          <a:ext cx="0" cy="0"/>
          <a:chOff x="0" y="0"/>
          <a:chExt cx="0" cy="0"/>
        </a:xfrm>
      </p:grpSpPr>
      <p:sp>
        <p:nvSpPr>
          <p:cNvPr id="7" name="Platshållare för bild 3">
            <a:extLst>
              <a:ext uri="{FF2B5EF4-FFF2-40B4-BE49-F238E27FC236}">
                <a16:creationId xmlns:a16="http://schemas.microsoft.com/office/drawing/2014/main" id="{C61ED1D0-D510-4928-82CA-2053C3A74F7E}"/>
              </a:ext>
            </a:extLst>
          </p:cNvPr>
          <p:cNvSpPr>
            <a:spLocks noGrp="1"/>
          </p:cNvSpPr>
          <p:nvPr>
            <p:ph type="pic" sz="quarter" idx="14" hasCustomPrompt="1"/>
          </p:nvPr>
        </p:nvSpPr>
        <p:spPr bwMode="ltGray">
          <a:xfrm>
            <a:off x="0" y="0"/>
            <a:ext cx="12190944" cy="6858000"/>
          </a:xfrm>
          <a:solidFill>
            <a:schemeClr val="bg1">
              <a:lumMod val="95000"/>
            </a:schemeClr>
          </a:solidFill>
        </p:spPr>
        <p:txBody>
          <a:bodyPr/>
          <a:lstStyle>
            <a:lvl1pPr marL="0" indent="0">
              <a:buFontTx/>
              <a:buNone/>
              <a:defRPr/>
            </a:lvl1pPr>
          </a:lstStyle>
          <a:p>
            <a:r>
              <a:rPr lang="en-US"/>
              <a:t>Infoga bild från Picture Library</a:t>
            </a:r>
            <a:endParaRPr lang="en-US" dirty="0"/>
          </a:p>
        </p:txBody>
      </p:sp>
      <p:sp>
        <p:nvSpPr>
          <p:cNvPr id="9" name="Rubrik 7">
            <a:extLst>
              <a:ext uri="{FF2B5EF4-FFF2-40B4-BE49-F238E27FC236}">
                <a16:creationId xmlns:a16="http://schemas.microsoft.com/office/drawing/2014/main" id="{11330AD5-0987-44F1-B18C-7FDAF4C57B85}"/>
              </a:ext>
            </a:extLst>
          </p:cNvPr>
          <p:cNvSpPr>
            <a:spLocks noGrp="1"/>
          </p:cNvSpPr>
          <p:nvPr>
            <p:ph type="title"/>
          </p:nvPr>
        </p:nvSpPr>
        <p:spPr>
          <a:xfrm>
            <a:off x="961630" y="734650"/>
            <a:ext cx="5400000" cy="5400000"/>
          </a:xfrm>
          <a:custGeom>
            <a:avLst/>
            <a:gdLst>
              <a:gd name="connsiteX0" fmla="*/ 2700000 w 5400000"/>
              <a:gd name="connsiteY0" fmla="*/ 0 h 5400000"/>
              <a:gd name="connsiteX1" fmla="*/ 5400000 w 5400000"/>
              <a:gd name="connsiteY1" fmla="*/ 2700000 h 5400000"/>
              <a:gd name="connsiteX2" fmla="*/ 2700000 w 5400000"/>
              <a:gd name="connsiteY2" fmla="*/ 5400000 h 5400000"/>
              <a:gd name="connsiteX3" fmla="*/ 0 w 5400000"/>
              <a:gd name="connsiteY3" fmla="*/ 2700000 h 5400000"/>
              <a:gd name="connsiteX4" fmla="*/ 2700000 w 5400000"/>
              <a:gd name="connsiteY4" fmla="*/ 0 h 540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0000" h="5400000">
                <a:moveTo>
                  <a:pt x="2700000" y="0"/>
                </a:moveTo>
                <a:cubicBezTo>
                  <a:pt x="4191169" y="0"/>
                  <a:pt x="5400000" y="1208831"/>
                  <a:pt x="5400000" y="2700000"/>
                </a:cubicBezTo>
                <a:cubicBezTo>
                  <a:pt x="5400000" y="4191169"/>
                  <a:pt x="4191169" y="5400000"/>
                  <a:pt x="2700000" y="5400000"/>
                </a:cubicBezTo>
                <a:cubicBezTo>
                  <a:pt x="1208831" y="5400000"/>
                  <a:pt x="0" y="4191169"/>
                  <a:pt x="0" y="2700000"/>
                </a:cubicBezTo>
                <a:cubicBezTo>
                  <a:pt x="0" y="1208831"/>
                  <a:pt x="1208831" y="0"/>
                  <a:pt x="2700000" y="0"/>
                </a:cubicBezTo>
                <a:close/>
              </a:path>
            </a:pathLst>
          </a:custGeom>
          <a:solidFill>
            <a:schemeClr val="accent3">
              <a:alpha val="70000"/>
            </a:schemeClr>
          </a:solidFill>
        </p:spPr>
        <p:txBody>
          <a:bodyPr wrap="square" lIns="734400" tIns="939600" rIns="720000" bIns="2880000" anchor="t">
            <a:noAutofit/>
          </a:bodyPr>
          <a:lstStyle>
            <a:lvl1pPr>
              <a:defRPr sz="3200">
                <a:solidFill>
                  <a:schemeClr val="bg1"/>
                </a:solidFill>
              </a:defRPr>
            </a:lvl1pPr>
          </a:lstStyle>
          <a:p>
            <a:r>
              <a:rPr lang="sv-SE"/>
              <a:t>Klicka här för att ändra mall för rubrikformat</a:t>
            </a:r>
            <a:endParaRPr lang="sv-SE" dirty="0"/>
          </a:p>
        </p:txBody>
      </p:sp>
      <p:sp>
        <p:nvSpPr>
          <p:cNvPr id="8" name="Text Placeholder 5">
            <a:extLst>
              <a:ext uri="{FF2B5EF4-FFF2-40B4-BE49-F238E27FC236}">
                <a16:creationId xmlns:a16="http://schemas.microsoft.com/office/drawing/2014/main" id="{63111F7B-4D26-49A5-A099-147F2F0857CF}"/>
              </a:ext>
            </a:extLst>
          </p:cNvPr>
          <p:cNvSpPr>
            <a:spLocks noGrp="1"/>
          </p:cNvSpPr>
          <p:nvPr>
            <p:ph type="body" sz="quarter" idx="19" hasCustomPrompt="1"/>
          </p:nvPr>
        </p:nvSpPr>
        <p:spPr>
          <a:xfrm>
            <a:off x="9981432" y="6115577"/>
            <a:ext cx="1802581" cy="407448"/>
          </a:xfrm>
          <a:prstGeom prst="rect">
            <a:avLst/>
          </a:prstGeom>
          <a:blipFill dpi="0" rotWithShape="1">
            <a:blip r:embed="rId2">
              <a:extLst>
                <a:ext uri="{28A0092B-C50C-407E-A947-70E740481C1C}">
                  <a14:useLocalDpi xmlns:a14="http://schemas.microsoft.com/office/drawing/2010/main"/>
                </a:ext>
              </a:extLst>
            </a:blip>
            <a:srcRect/>
            <a:stretch>
              <a:fillRect/>
            </a:stretch>
          </a:blipFill>
          <a:ln>
            <a:noFill/>
          </a:ln>
        </p:spPr>
        <p:txBody>
          <a:bodyPr/>
          <a:lstStyle>
            <a:lvl1pPr marL="0" indent="0">
              <a:buNone/>
              <a:defRPr sz="100"/>
            </a:lvl1pPr>
            <a:lvl5pPr marL="887378" indent="0">
              <a:buNone/>
              <a:defRPr/>
            </a:lvl5pPr>
          </a:lstStyle>
          <a:p>
            <a:pPr lvl="0"/>
            <a:r>
              <a:rPr lang="en-US"/>
              <a:t> </a:t>
            </a:r>
            <a:endParaRPr lang="en-US" dirty="0"/>
          </a:p>
        </p:txBody>
      </p:sp>
      <p:sp>
        <p:nvSpPr>
          <p:cNvPr id="6" name="Platshållare för text 5">
            <a:extLst>
              <a:ext uri="{FF2B5EF4-FFF2-40B4-BE49-F238E27FC236}">
                <a16:creationId xmlns:a16="http://schemas.microsoft.com/office/drawing/2014/main" id="{BEEF1900-400F-4C3E-8E6B-6FACA93CB134}"/>
              </a:ext>
            </a:extLst>
          </p:cNvPr>
          <p:cNvSpPr>
            <a:spLocks noGrp="1"/>
          </p:cNvSpPr>
          <p:nvPr>
            <p:ph type="body" sz="quarter" idx="10" hasCustomPrompt="1"/>
          </p:nvPr>
        </p:nvSpPr>
        <p:spPr>
          <a:xfrm>
            <a:off x="1695450" y="3429000"/>
            <a:ext cx="3959225" cy="1495425"/>
          </a:xfrm>
        </p:spPr>
        <p:txBody>
          <a:bodyPr>
            <a:normAutofit/>
          </a:bodyPr>
          <a:lstStyle>
            <a:lvl1pPr marL="0" indent="0">
              <a:buFontTx/>
              <a:buNone/>
              <a:defRPr>
                <a:solidFill>
                  <a:schemeClr val="bg1"/>
                </a:solidFill>
              </a:defRPr>
            </a:lvl1pPr>
            <a:lvl2pPr marL="232194" indent="0">
              <a:buFontTx/>
              <a:buNone/>
              <a:defRPr>
                <a:solidFill>
                  <a:schemeClr val="bg1"/>
                </a:solidFill>
              </a:defRPr>
            </a:lvl2pPr>
            <a:lvl3pPr marL="462589" indent="0">
              <a:buFontTx/>
              <a:buNone/>
              <a:defRPr>
                <a:solidFill>
                  <a:schemeClr val="bg1"/>
                </a:solidFill>
              </a:defRPr>
            </a:lvl3pPr>
            <a:lvl4pPr marL="692983" indent="0">
              <a:buFontTx/>
              <a:buNone/>
              <a:defRPr>
                <a:solidFill>
                  <a:schemeClr val="bg1"/>
                </a:solidFill>
              </a:defRPr>
            </a:lvl4pPr>
            <a:lvl5pPr marL="887378" indent="0">
              <a:buFontTx/>
              <a:buNone/>
              <a:defRPr>
                <a:solidFill>
                  <a:schemeClr val="bg1"/>
                </a:solidFill>
              </a:defRPr>
            </a:lvl5pPr>
          </a:lstStyle>
          <a:p>
            <a:pPr lvl="0"/>
            <a:r>
              <a:rPr lang="en-US"/>
              <a:t>Klicka här för att ändra format på bakgrundstexten</a:t>
            </a:r>
          </a:p>
          <a:p>
            <a:pPr lvl="1"/>
            <a:r>
              <a:rPr lang="en-US"/>
              <a:t>Nivå två</a:t>
            </a:r>
          </a:p>
          <a:p>
            <a:pPr lvl="2"/>
            <a:r>
              <a:rPr lang="en-US"/>
              <a:t>Nivå tre</a:t>
            </a:r>
          </a:p>
          <a:p>
            <a:pPr lvl="3"/>
            <a:r>
              <a:rPr lang="en-US"/>
              <a:t>Nivå fyra</a:t>
            </a:r>
          </a:p>
          <a:p>
            <a:pPr lvl="4"/>
            <a:r>
              <a:rPr lang="en-US"/>
              <a:t>Nivå fem</a:t>
            </a:r>
            <a:endParaRPr lang="en-US" dirty="0"/>
          </a:p>
        </p:txBody>
      </p:sp>
    </p:spTree>
    <p:extLst>
      <p:ext uri="{BB962C8B-B14F-4D97-AF65-F5344CB8AC3E}">
        <p14:creationId xmlns:p14="http://schemas.microsoft.com/office/powerpoint/2010/main" val="30957378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 - bild helsida">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88963" y="334963"/>
            <a:ext cx="4908372" cy="863600"/>
          </a:xfrm>
        </p:spPr>
        <p:txBody>
          <a:bodyPr/>
          <a:lstStyle/>
          <a:p>
            <a:r>
              <a:rPr lang="en-US"/>
              <a:t>Klicka här för att ändra mall för rubrikformat</a:t>
            </a:r>
            <a:endParaRPr lang="en-US" dirty="0"/>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hasCustomPrompt="1"/>
          </p:nvPr>
        </p:nvSpPr>
        <p:spPr>
          <a:xfrm>
            <a:off x="588963" y="1376363"/>
            <a:ext cx="4908372" cy="4403725"/>
          </a:xfrm>
        </p:spPr>
        <p:txBody>
          <a:bodyPr/>
          <a:lstStyle/>
          <a:p>
            <a:pPr lvl="0"/>
            <a:r>
              <a:rPr lang="en-US"/>
              <a:t>Klicka här för att ändra format på bakgrundstexten</a:t>
            </a:r>
          </a:p>
          <a:p>
            <a:pPr lvl="1"/>
            <a:r>
              <a:rPr lang="en-US"/>
              <a:t>Nivå två</a:t>
            </a:r>
          </a:p>
          <a:p>
            <a:pPr lvl="2"/>
            <a:r>
              <a:rPr lang="en-US"/>
              <a:t>Nivå tre</a:t>
            </a:r>
          </a:p>
          <a:p>
            <a:pPr lvl="3"/>
            <a:r>
              <a:rPr lang="en-US"/>
              <a:t>Nivå fyra</a:t>
            </a:r>
          </a:p>
          <a:p>
            <a:pPr lvl="4"/>
            <a:r>
              <a:rPr lang="en-US"/>
              <a:t>Nivå fem</a:t>
            </a:r>
            <a:endParaRPr lang="en-US" dirty="0"/>
          </a:p>
        </p:txBody>
      </p:sp>
      <p:sp>
        <p:nvSpPr>
          <p:cNvPr id="12" name="Platshållare för datum 11">
            <a:extLst>
              <a:ext uri="{FF2B5EF4-FFF2-40B4-BE49-F238E27FC236}">
                <a16:creationId xmlns:a16="http://schemas.microsoft.com/office/drawing/2014/main" id="{C87315BB-4428-4048-ADE5-1DFE4A3553F8}"/>
              </a:ext>
            </a:extLst>
          </p:cNvPr>
          <p:cNvSpPr>
            <a:spLocks noGrp="1"/>
          </p:cNvSpPr>
          <p:nvPr>
            <p:ph type="dt" sz="half" idx="16"/>
          </p:nvPr>
        </p:nvSpPr>
        <p:spPr/>
        <p:txBody>
          <a:bodyPr/>
          <a:lstStyle/>
          <a:p>
            <a:r>
              <a:rPr lang="en-US"/>
              <a:t>20xx-xx-xx</a:t>
            </a:r>
            <a:endParaRPr lang="en-US" dirty="0"/>
          </a:p>
        </p:txBody>
      </p:sp>
      <p:sp>
        <p:nvSpPr>
          <p:cNvPr id="13" name="Platshållare för sidfot 12">
            <a:extLst>
              <a:ext uri="{FF2B5EF4-FFF2-40B4-BE49-F238E27FC236}">
                <a16:creationId xmlns:a16="http://schemas.microsoft.com/office/drawing/2014/main" id="{18F4746B-181F-480B-810C-391AE7E51564}"/>
              </a:ext>
            </a:extLst>
          </p:cNvPr>
          <p:cNvSpPr>
            <a:spLocks noGrp="1"/>
          </p:cNvSpPr>
          <p:nvPr>
            <p:ph type="ftr" sz="quarter" idx="17"/>
          </p:nvPr>
        </p:nvSpPr>
        <p:spPr/>
        <p:txBody>
          <a:bodyPr/>
          <a:lstStyle/>
          <a:p>
            <a:endParaRPr lang="en-US" dirty="0"/>
          </a:p>
        </p:txBody>
      </p:sp>
      <p:sp>
        <p:nvSpPr>
          <p:cNvPr id="14" name="Platshållare för bildnummer 13">
            <a:extLst>
              <a:ext uri="{FF2B5EF4-FFF2-40B4-BE49-F238E27FC236}">
                <a16:creationId xmlns:a16="http://schemas.microsoft.com/office/drawing/2014/main" id="{63BE905A-C1C1-435A-A082-EE7466F3FF3D}"/>
              </a:ext>
            </a:extLst>
          </p:cNvPr>
          <p:cNvSpPr>
            <a:spLocks noGrp="1"/>
          </p:cNvSpPr>
          <p:nvPr>
            <p:ph type="sldNum" sz="quarter" idx="18"/>
          </p:nvPr>
        </p:nvSpPr>
        <p:spPr/>
        <p:txBody>
          <a:bodyPr/>
          <a:lstStyle/>
          <a:p>
            <a:fld id="{E8645303-2AAE-45D1-913A-B06AE6474513}" type="slidenum">
              <a:rPr lang="en-US" smtClean="0"/>
              <a:pPr/>
              <a:t>‹#›</a:t>
            </a:fld>
            <a:endParaRPr lang="en-US" dirty="0"/>
          </a:p>
        </p:txBody>
      </p:sp>
      <p:pic>
        <p:nvPicPr>
          <p:cNvPr id="11" name="Bildobjekt 10">
            <a:extLst>
              <a:ext uri="{FF2B5EF4-FFF2-40B4-BE49-F238E27FC236}">
                <a16:creationId xmlns:a16="http://schemas.microsoft.com/office/drawing/2014/main" id="{5D2354DD-4492-4CE6-ABFB-FDDE9FD2198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81432" y="6115578"/>
            <a:ext cx="1802581" cy="407448"/>
          </a:xfrm>
          <a:prstGeom prst="rect">
            <a:avLst/>
          </a:prstGeom>
        </p:spPr>
      </p:pic>
    </p:spTree>
    <p:extLst>
      <p:ext uri="{BB962C8B-B14F-4D97-AF65-F5344CB8AC3E}">
        <p14:creationId xmlns:p14="http://schemas.microsoft.com/office/powerpoint/2010/main" val="35102164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Rubrik och två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88963" y="334963"/>
            <a:ext cx="11014074" cy="863600"/>
          </a:xfrm>
        </p:spPr>
        <p:txBody>
          <a:bodyPr/>
          <a:lstStyle/>
          <a:p>
            <a:r>
              <a:rPr lang="en-US"/>
              <a:t>Klicka här för att ändra mall för rubrikformat</a:t>
            </a:r>
            <a:endParaRPr lang="en-US" dirty="0"/>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hasCustomPrompt="1"/>
          </p:nvPr>
        </p:nvSpPr>
        <p:spPr>
          <a:xfrm>
            <a:off x="588963" y="1376363"/>
            <a:ext cx="5296932" cy="4403725"/>
          </a:xfrm>
        </p:spPr>
        <p:txBody>
          <a:bodyPr/>
          <a:lstStyle/>
          <a:p>
            <a:pPr lvl="0"/>
            <a:r>
              <a:rPr lang="en-US"/>
              <a:t>Klicka här för att ändra format på bakgrundstexten</a:t>
            </a:r>
          </a:p>
          <a:p>
            <a:pPr lvl="1"/>
            <a:r>
              <a:rPr lang="en-US"/>
              <a:t>Nivå två</a:t>
            </a:r>
          </a:p>
          <a:p>
            <a:pPr lvl="2"/>
            <a:r>
              <a:rPr lang="en-US"/>
              <a:t>Nivå tre</a:t>
            </a:r>
          </a:p>
          <a:p>
            <a:pPr lvl="3"/>
            <a:r>
              <a:rPr lang="en-US"/>
              <a:t>Nivå fyra</a:t>
            </a:r>
          </a:p>
          <a:p>
            <a:pPr lvl="4"/>
            <a:r>
              <a:rPr lang="en-US"/>
              <a:t>Nivå fem</a:t>
            </a:r>
            <a:endParaRPr lang="en-US" dirty="0"/>
          </a:p>
        </p:txBody>
      </p:sp>
      <p:sp>
        <p:nvSpPr>
          <p:cNvPr id="12" name="Platshållare för datum 11">
            <a:extLst>
              <a:ext uri="{FF2B5EF4-FFF2-40B4-BE49-F238E27FC236}">
                <a16:creationId xmlns:a16="http://schemas.microsoft.com/office/drawing/2014/main" id="{C87315BB-4428-4048-ADE5-1DFE4A3553F8}"/>
              </a:ext>
            </a:extLst>
          </p:cNvPr>
          <p:cNvSpPr>
            <a:spLocks noGrp="1"/>
          </p:cNvSpPr>
          <p:nvPr>
            <p:ph type="dt" sz="half" idx="16"/>
          </p:nvPr>
        </p:nvSpPr>
        <p:spPr/>
        <p:txBody>
          <a:bodyPr/>
          <a:lstStyle/>
          <a:p>
            <a:r>
              <a:rPr lang="en-US"/>
              <a:t>20xx-xx-xx</a:t>
            </a:r>
            <a:endParaRPr lang="en-US" dirty="0"/>
          </a:p>
        </p:txBody>
      </p:sp>
      <p:sp>
        <p:nvSpPr>
          <p:cNvPr id="13" name="Platshållare för sidfot 12">
            <a:extLst>
              <a:ext uri="{FF2B5EF4-FFF2-40B4-BE49-F238E27FC236}">
                <a16:creationId xmlns:a16="http://schemas.microsoft.com/office/drawing/2014/main" id="{18F4746B-181F-480B-810C-391AE7E51564}"/>
              </a:ext>
            </a:extLst>
          </p:cNvPr>
          <p:cNvSpPr>
            <a:spLocks noGrp="1"/>
          </p:cNvSpPr>
          <p:nvPr>
            <p:ph type="ftr" sz="quarter" idx="17"/>
          </p:nvPr>
        </p:nvSpPr>
        <p:spPr/>
        <p:txBody>
          <a:bodyPr/>
          <a:lstStyle/>
          <a:p>
            <a:endParaRPr lang="en-US" dirty="0"/>
          </a:p>
        </p:txBody>
      </p:sp>
      <p:sp>
        <p:nvSpPr>
          <p:cNvPr id="14" name="Platshållare för bildnummer 13">
            <a:extLst>
              <a:ext uri="{FF2B5EF4-FFF2-40B4-BE49-F238E27FC236}">
                <a16:creationId xmlns:a16="http://schemas.microsoft.com/office/drawing/2014/main" id="{63BE905A-C1C1-435A-A082-EE7466F3FF3D}"/>
              </a:ext>
            </a:extLst>
          </p:cNvPr>
          <p:cNvSpPr>
            <a:spLocks noGrp="1"/>
          </p:cNvSpPr>
          <p:nvPr>
            <p:ph type="sldNum" sz="quarter" idx="18"/>
          </p:nvPr>
        </p:nvSpPr>
        <p:spPr/>
        <p:txBody>
          <a:bodyPr/>
          <a:lstStyle/>
          <a:p>
            <a:fld id="{E8645303-2AAE-45D1-913A-B06AE6474513}" type="slidenum">
              <a:rPr lang="en-US" smtClean="0"/>
              <a:pPr/>
              <a:t>‹#›</a:t>
            </a:fld>
            <a:endParaRPr lang="en-US" dirty="0"/>
          </a:p>
        </p:txBody>
      </p:sp>
      <p:pic>
        <p:nvPicPr>
          <p:cNvPr id="11" name="Bildobjekt 10">
            <a:extLst>
              <a:ext uri="{FF2B5EF4-FFF2-40B4-BE49-F238E27FC236}">
                <a16:creationId xmlns:a16="http://schemas.microsoft.com/office/drawing/2014/main" id="{5D2354DD-4492-4CE6-ABFB-FDDE9FD2198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81432" y="6115578"/>
            <a:ext cx="1802581" cy="407448"/>
          </a:xfrm>
          <a:prstGeom prst="rect">
            <a:avLst/>
          </a:prstGeom>
        </p:spPr>
      </p:pic>
      <p:sp>
        <p:nvSpPr>
          <p:cNvPr id="9" name="Platshållare för innehåll 2">
            <a:extLst>
              <a:ext uri="{FF2B5EF4-FFF2-40B4-BE49-F238E27FC236}">
                <a16:creationId xmlns:a16="http://schemas.microsoft.com/office/drawing/2014/main" id="{36253109-D78F-4C6F-A75B-706B514ECEC2}"/>
              </a:ext>
            </a:extLst>
          </p:cNvPr>
          <p:cNvSpPr>
            <a:spLocks noGrp="1"/>
          </p:cNvSpPr>
          <p:nvPr>
            <p:ph idx="19" hasCustomPrompt="1"/>
          </p:nvPr>
        </p:nvSpPr>
        <p:spPr>
          <a:xfrm>
            <a:off x="6306105" y="1376363"/>
            <a:ext cx="5296932" cy="4403725"/>
          </a:xfrm>
        </p:spPr>
        <p:txBody>
          <a:bodyPr/>
          <a:lstStyle/>
          <a:p>
            <a:pPr lvl="0"/>
            <a:r>
              <a:rPr lang="en-US"/>
              <a:t>Klicka här för att ändra format på bakgrundstexten</a:t>
            </a:r>
          </a:p>
          <a:p>
            <a:pPr lvl="1"/>
            <a:r>
              <a:rPr lang="en-US"/>
              <a:t>Nivå två</a:t>
            </a:r>
          </a:p>
          <a:p>
            <a:pPr lvl="2"/>
            <a:r>
              <a:rPr lang="en-US"/>
              <a:t>Nivå tre</a:t>
            </a:r>
          </a:p>
          <a:p>
            <a:pPr lvl="3"/>
            <a:r>
              <a:rPr lang="en-US"/>
              <a:t>Nivå fyra</a:t>
            </a:r>
          </a:p>
          <a:p>
            <a:pPr lvl="4"/>
            <a:r>
              <a:rPr lang="en-US"/>
              <a:t>Nivå fem</a:t>
            </a:r>
            <a:endParaRPr lang="en-US" dirty="0"/>
          </a:p>
        </p:txBody>
      </p:sp>
    </p:spTree>
    <p:extLst>
      <p:ext uri="{BB962C8B-B14F-4D97-AF65-F5344CB8AC3E}">
        <p14:creationId xmlns:p14="http://schemas.microsoft.com/office/powerpoint/2010/main" val="1715889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B33357B-5C48-4C37-BF2B-88EDE1786C04}"/>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FB02318D-9565-44FC-89A6-7411F6A93D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9D965CAC-34D6-40F8-A374-1990EE97C808}"/>
              </a:ext>
            </a:extLst>
          </p:cNvPr>
          <p:cNvSpPr>
            <a:spLocks noGrp="1"/>
          </p:cNvSpPr>
          <p:nvPr>
            <p:ph type="dt" sz="half" idx="10"/>
          </p:nvPr>
        </p:nvSpPr>
        <p:spPr/>
        <p:txBody>
          <a:bodyPr/>
          <a:lstStyle/>
          <a:p>
            <a:fld id="{48AF9CD9-4B95-4E3A-B752-9B76AB0F56CB}" type="datetimeFigureOut">
              <a:rPr lang="sv-SE" smtClean="0"/>
              <a:t>2022-09-06</a:t>
            </a:fld>
            <a:endParaRPr lang="sv-SE"/>
          </a:p>
        </p:txBody>
      </p:sp>
      <p:sp>
        <p:nvSpPr>
          <p:cNvPr id="5" name="Platshållare för sidfot 4">
            <a:extLst>
              <a:ext uri="{FF2B5EF4-FFF2-40B4-BE49-F238E27FC236}">
                <a16:creationId xmlns:a16="http://schemas.microsoft.com/office/drawing/2014/main" id="{511992EC-BAFE-4D5A-9837-F419869550B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4902E6B-BE34-437C-9EDB-8E9A718BA99E}"/>
              </a:ext>
            </a:extLst>
          </p:cNvPr>
          <p:cNvSpPr>
            <a:spLocks noGrp="1"/>
          </p:cNvSpPr>
          <p:nvPr>
            <p:ph type="sldNum" sz="quarter" idx="12"/>
          </p:nvPr>
        </p:nvSpPr>
        <p:spPr/>
        <p:txBody>
          <a:bodyPr/>
          <a:lstStyle/>
          <a:p>
            <a:fld id="{13FD9E77-A9EE-4D61-BECE-324AF51BF299}" type="slidenum">
              <a:rPr lang="sv-SE" smtClean="0"/>
              <a:t>‹#›</a:t>
            </a:fld>
            <a:endParaRPr lang="sv-SE"/>
          </a:p>
        </p:txBody>
      </p:sp>
    </p:spTree>
    <p:extLst>
      <p:ext uri="{BB962C8B-B14F-4D97-AF65-F5344CB8AC3E}">
        <p14:creationId xmlns:p14="http://schemas.microsoft.com/office/powerpoint/2010/main" val="4458263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vå bilder - huvudlogo">
    <p:spTree>
      <p:nvGrpSpPr>
        <p:cNvPr id="1" name=""/>
        <p:cNvGrpSpPr/>
        <p:nvPr/>
      </p:nvGrpSpPr>
      <p:grpSpPr>
        <a:xfrm>
          <a:off x="0" y="0"/>
          <a:ext cx="0" cy="0"/>
          <a:chOff x="0" y="0"/>
          <a:chExt cx="0" cy="0"/>
        </a:xfrm>
      </p:grpSpPr>
      <p:sp>
        <p:nvSpPr>
          <p:cNvPr id="10" name="Platshållare för bild 3">
            <a:extLst>
              <a:ext uri="{FF2B5EF4-FFF2-40B4-BE49-F238E27FC236}">
                <a16:creationId xmlns:a16="http://schemas.microsoft.com/office/drawing/2014/main" id="{1C1E26A7-5C54-4201-9CB4-E62939274D24}"/>
              </a:ext>
            </a:extLst>
          </p:cNvPr>
          <p:cNvSpPr>
            <a:spLocks noGrp="1"/>
          </p:cNvSpPr>
          <p:nvPr>
            <p:ph type="pic" sz="quarter" idx="14" hasCustomPrompt="1"/>
          </p:nvPr>
        </p:nvSpPr>
        <p:spPr bwMode="ltGray">
          <a:xfrm>
            <a:off x="6096000" y="0"/>
            <a:ext cx="6096000" cy="6858000"/>
          </a:xfrm>
          <a:solidFill>
            <a:schemeClr val="bg1">
              <a:lumMod val="95000"/>
            </a:schemeClr>
          </a:solidFill>
        </p:spPr>
        <p:txBody>
          <a:bodyPr/>
          <a:lstStyle>
            <a:lvl1pPr marL="0" indent="0">
              <a:buFontTx/>
              <a:buNone/>
              <a:defRPr/>
            </a:lvl1pPr>
          </a:lstStyle>
          <a:p>
            <a:r>
              <a:rPr lang="en-US"/>
              <a:t>Infoga bild från Picture Library</a:t>
            </a:r>
            <a:endParaRPr lang="en-US" dirty="0"/>
          </a:p>
        </p:txBody>
      </p:sp>
      <p:sp>
        <p:nvSpPr>
          <p:cNvPr id="4" name="Platshållare för bild 3">
            <a:extLst>
              <a:ext uri="{FF2B5EF4-FFF2-40B4-BE49-F238E27FC236}">
                <a16:creationId xmlns:a16="http://schemas.microsoft.com/office/drawing/2014/main" id="{4FCFE371-FE5A-4C0C-810B-582ED450E803}"/>
              </a:ext>
            </a:extLst>
          </p:cNvPr>
          <p:cNvSpPr>
            <a:spLocks noGrp="1"/>
          </p:cNvSpPr>
          <p:nvPr>
            <p:ph type="pic" sz="quarter" idx="13" hasCustomPrompt="1"/>
          </p:nvPr>
        </p:nvSpPr>
        <p:spPr bwMode="ltGray">
          <a:xfrm>
            <a:off x="0" y="0"/>
            <a:ext cx="6096000" cy="6858000"/>
          </a:xfrm>
          <a:solidFill>
            <a:schemeClr val="bg1">
              <a:lumMod val="95000"/>
            </a:schemeClr>
          </a:solidFill>
        </p:spPr>
        <p:txBody>
          <a:bodyPr/>
          <a:lstStyle>
            <a:lvl1pPr marL="0" indent="0">
              <a:buFontTx/>
              <a:buNone/>
              <a:defRPr/>
            </a:lvl1pPr>
          </a:lstStyle>
          <a:p>
            <a:r>
              <a:rPr lang="en-US"/>
              <a:t>Infoga bild från Picture Library</a:t>
            </a:r>
            <a:endParaRPr lang="en-US" dirty="0"/>
          </a:p>
        </p:txBody>
      </p:sp>
      <p:sp>
        <p:nvSpPr>
          <p:cNvPr id="2" name="Rubrik 1"/>
          <p:cNvSpPr>
            <a:spLocks noGrp="1"/>
          </p:cNvSpPr>
          <p:nvPr>
            <p:ph type="title" hasCustomPrompt="1"/>
          </p:nvPr>
        </p:nvSpPr>
        <p:spPr>
          <a:xfrm>
            <a:off x="588963" y="334963"/>
            <a:ext cx="4908372" cy="863600"/>
          </a:xfrm>
        </p:spPr>
        <p:txBody>
          <a:bodyPr/>
          <a:lstStyle>
            <a:lvl1pPr>
              <a:defRPr>
                <a:solidFill>
                  <a:schemeClr val="bg1"/>
                </a:solidFill>
              </a:defRPr>
            </a:lvl1pPr>
          </a:lstStyle>
          <a:p>
            <a:r>
              <a:rPr lang="en-US"/>
              <a:t>Klicka här för att ändra mall för rubrikformat</a:t>
            </a:r>
            <a:endParaRPr lang="en-US" dirty="0"/>
          </a:p>
        </p:txBody>
      </p:sp>
      <p:sp>
        <p:nvSpPr>
          <p:cNvPr id="3" name="Platshållare för datum 2">
            <a:extLst>
              <a:ext uri="{FF2B5EF4-FFF2-40B4-BE49-F238E27FC236}">
                <a16:creationId xmlns:a16="http://schemas.microsoft.com/office/drawing/2014/main" id="{FB6D644B-9EE8-4521-A427-10A837949F40}"/>
              </a:ext>
            </a:extLst>
          </p:cNvPr>
          <p:cNvSpPr>
            <a:spLocks noGrp="1"/>
          </p:cNvSpPr>
          <p:nvPr>
            <p:ph type="dt" sz="half" idx="16"/>
          </p:nvPr>
        </p:nvSpPr>
        <p:spPr/>
        <p:txBody>
          <a:bodyPr/>
          <a:lstStyle/>
          <a:p>
            <a:r>
              <a:rPr lang="en-US"/>
              <a:t>20xx-xx-xx</a:t>
            </a:r>
            <a:endParaRPr lang="en-US" dirty="0"/>
          </a:p>
        </p:txBody>
      </p:sp>
      <p:sp>
        <p:nvSpPr>
          <p:cNvPr id="9" name="Platshållare för sidfot 8">
            <a:extLst>
              <a:ext uri="{FF2B5EF4-FFF2-40B4-BE49-F238E27FC236}">
                <a16:creationId xmlns:a16="http://schemas.microsoft.com/office/drawing/2014/main" id="{1386ECD2-909C-4C44-8C81-6E8DC9190D34}"/>
              </a:ext>
            </a:extLst>
          </p:cNvPr>
          <p:cNvSpPr>
            <a:spLocks noGrp="1"/>
          </p:cNvSpPr>
          <p:nvPr>
            <p:ph type="ftr" sz="quarter" idx="17"/>
          </p:nvPr>
        </p:nvSpPr>
        <p:spPr/>
        <p:txBody>
          <a:bodyPr/>
          <a:lstStyle/>
          <a:p>
            <a:endParaRPr lang="en-US" dirty="0"/>
          </a:p>
        </p:txBody>
      </p:sp>
      <p:sp>
        <p:nvSpPr>
          <p:cNvPr id="11" name="Platshållare för bildnummer 10">
            <a:extLst>
              <a:ext uri="{FF2B5EF4-FFF2-40B4-BE49-F238E27FC236}">
                <a16:creationId xmlns:a16="http://schemas.microsoft.com/office/drawing/2014/main" id="{922A2445-6119-4D1C-9E9F-5851C19C572F}"/>
              </a:ext>
            </a:extLst>
          </p:cNvPr>
          <p:cNvSpPr>
            <a:spLocks noGrp="1"/>
          </p:cNvSpPr>
          <p:nvPr>
            <p:ph type="sldNum" sz="quarter" idx="18"/>
          </p:nvPr>
        </p:nvSpPr>
        <p:spPr/>
        <p:txBody>
          <a:bodyPr/>
          <a:lstStyle/>
          <a:p>
            <a:fld id="{E8645303-2AAE-45D1-913A-B06AE6474513}" type="slidenum">
              <a:rPr lang="en-US" smtClean="0"/>
              <a:pPr/>
              <a:t>‹#›</a:t>
            </a:fld>
            <a:endParaRPr lang="en-US" dirty="0"/>
          </a:p>
        </p:txBody>
      </p:sp>
      <p:sp>
        <p:nvSpPr>
          <p:cNvPr id="6" name="Text Placeholder 5">
            <a:extLst>
              <a:ext uri="{FF2B5EF4-FFF2-40B4-BE49-F238E27FC236}">
                <a16:creationId xmlns:a16="http://schemas.microsoft.com/office/drawing/2014/main" id="{3A5C91CA-50F8-4A50-BFAE-6EB287ABE487}"/>
              </a:ext>
            </a:extLst>
          </p:cNvPr>
          <p:cNvSpPr>
            <a:spLocks noGrp="1"/>
          </p:cNvSpPr>
          <p:nvPr>
            <p:ph type="body" sz="quarter" idx="19" hasCustomPrompt="1"/>
          </p:nvPr>
        </p:nvSpPr>
        <p:spPr>
          <a:xfrm>
            <a:off x="9981432" y="6115578"/>
            <a:ext cx="1802581" cy="407448"/>
          </a:xfrm>
          <a:blipFill dpi="0" rotWithShape="1">
            <a:blip r:embed="rId2">
              <a:extLst>
                <a:ext uri="{28A0092B-C50C-407E-A947-70E740481C1C}">
                  <a14:useLocalDpi xmlns:a14="http://schemas.microsoft.com/office/drawing/2010/main"/>
                </a:ext>
              </a:extLst>
            </a:blip>
            <a:srcRect/>
            <a:stretch>
              <a:fillRect/>
            </a:stretch>
          </a:blipFill>
        </p:spPr>
        <p:txBody>
          <a:bodyPr/>
          <a:lstStyle>
            <a:lvl1pPr marL="0" indent="0">
              <a:buNone/>
              <a:defRPr sz="100"/>
            </a:lvl1pPr>
            <a:lvl5pPr marL="887378" indent="0">
              <a:buNone/>
              <a:defRPr/>
            </a:lvl5pPr>
          </a:lstStyle>
          <a:p>
            <a:pPr lvl="0"/>
            <a:r>
              <a:rPr lang="en-US"/>
              <a:t> </a:t>
            </a:r>
            <a:endParaRPr lang="en-US" dirty="0"/>
          </a:p>
        </p:txBody>
      </p:sp>
    </p:spTree>
    <p:extLst>
      <p:ext uri="{BB962C8B-B14F-4D97-AF65-F5344CB8AC3E}">
        <p14:creationId xmlns:p14="http://schemas.microsoft.com/office/powerpoint/2010/main" val="6752555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vå bilder - vit logo">
    <p:spTree>
      <p:nvGrpSpPr>
        <p:cNvPr id="1" name=""/>
        <p:cNvGrpSpPr/>
        <p:nvPr/>
      </p:nvGrpSpPr>
      <p:grpSpPr>
        <a:xfrm>
          <a:off x="0" y="0"/>
          <a:ext cx="0" cy="0"/>
          <a:chOff x="0" y="0"/>
          <a:chExt cx="0" cy="0"/>
        </a:xfrm>
      </p:grpSpPr>
      <p:sp>
        <p:nvSpPr>
          <p:cNvPr id="10" name="Platshållare för bild 3">
            <a:extLst>
              <a:ext uri="{FF2B5EF4-FFF2-40B4-BE49-F238E27FC236}">
                <a16:creationId xmlns:a16="http://schemas.microsoft.com/office/drawing/2014/main" id="{1C1E26A7-5C54-4201-9CB4-E62939274D24}"/>
              </a:ext>
            </a:extLst>
          </p:cNvPr>
          <p:cNvSpPr>
            <a:spLocks noGrp="1"/>
          </p:cNvSpPr>
          <p:nvPr>
            <p:ph type="pic" sz="quarter" idx="14" hasCustomPrompt="1"/>
          </p:nvPr>
        </p:nvSpPr>
        <p:spPr bwMode="ltGray">
          <a:xfrm>
            <a:off x="6094944" y="0"/>
            <a:ext cx="6096000" cy="6858000"/>
          </a:xfrm>
          <a:solidFill>
            <a:schemeClr val="bg1">
              <a:lumMod val="95000"/>
            </a:schemeClr>
          </a:solidFill>
        </p:spPr>
        <p:txBody>
          <a:bodyPr/>
          <a:lstStyle>
            <a:lvl1pPr marL="0" indent="0">
              <a:buFontTx/>
              <a:buNone/>
              <a:defRPr/>
            </a:lvl1pPr>
          </a:lstStyle>
          <a:p>
            <a:r>
              <a:rPr lang="en-US"/>
              <a:t>Infoga bild från Picture Library</a:t>
            </a:r>
            <a:endParaRPr lang="en-US" dirty="0"/>
          </a:p>
        </p:txBody>
      </p:sp>
      <p:sp>
        <p:nvSpPr>
          <p:cNvPr id="4" name="Platshållare för bild 3">
            <a:extLst>
              <a:ext uri="{FF2B5EF4-FFF2-40B4-BE49-F238E27FC236}">
                <a16:creationId xmlns:a16="http://schemas.microsoft.com/office/drawing/2014/main" id="{4FCFE371-FE5A-4C0C-810B-582ED450E803}"/>
              </a:ext>
            </a:extLst>
          </p:cNvPr>
          <p:cNvSpPr>
            <a:spLocks noGrp="1"/>
          </p:cNvSpPr>
          <p:nvPr>
            <p:ph type="pic" sz="quarter" idx="13" hasCustomPrompt="1"/>
          </p:nvPr>
        </p:nvSpPr>
        <p:spPr bwMode="ltGray">
          <a:xfrm>
            <a:off x="0" y="0"/>
            <a:ext cx="6096000" cy="6858000"/>
          </a:xfrm>
          <a:solidFill>
            <a:schemeClr val="bg1">
              <a:lumMod val="95000"/>
            </a:schemeClr>
          </a:solidFill>
        </p:spPr>
        <p:txBody>
          <a:bodyPr/>
          <a:lstStyle>
            <a:lvl1pPr marL="0" indent="0">
              <a:buFontTx/>
              <a:buNone/>
              <a:defRPr/>
            </a:lvl1pPr>
          </a:lstStyle>
          <a:p>
            <a:r>
              <a:rPr lang="en-US"/>
              <a:t>Infoga bild från Picture Library</a:t>
            </a:r>
            <a:endParaRPr lang="en-US" dirty="0"/>
          </a:p>
        </p:txBody>
      </p:sp>
      <p:sp>
        <p:nvSpPr>
          <p:cNvPr id="2" name="Rubrik 1"/>
          <p:cNvSpPr>
            <a:spLocks noGrp="1"/>
          </p:cNvSpPr>
          <p:nvPr>
            <p:ph type="title" hasCustomPrompt="1"/>
          </p:nvPr>
        </p:nvSpPr>
        <p:spPr>
          <a:xfrm>
            <a:off x="588963" y="334963"/>
            <a:ext cx="4908372" cy="863600"/>
          </a:xfrm>
        </p:spPr>
        <p:txBody>
          <a:bodyPr/>
          <a:lstStyle>
            <a:lvl1pPr>
              <a:defRPr>
                <a:solidFill>
                  <a:schemeClr val="bg1"/>
                </a:solidFill>
              </a:defRPr>
            </a:lvl1pPr>
          </a:lstStyle>
          <a:p>
            <a:r>
              <a:rPr lang="en-US"/>
              <a:t>Klicka här för att ändra mall för rubrikformat</a:t>
            </a:r>
            <a:endParaRPr lang="en-US" dirty="0"/>
          </a:p>
        </p:txBody>
      </p:sp>
      <p:sp>
        <p:nvSpPr>
          <p:cNvPr id="3" name="Platshållare för datum 2">
            <a:extLst>
              <a:ext uri="{FF2B5EF4-FFF2-40B4-BE49-F238E27FC236}">
                <a16:creationId xmlns:a16="http://schemas.microsoft.com/office/drawing/2014/main" id="{DF378C8F-E603-4B72-BB2B-BEE67C1262D1}"/>
              </a:ext>
            </a:extLst>
          </p:cNvPr>
          <p:cNvSpPr>
            <a:spLocks noGrp="1"/>
          </p:cNvSpPr>
          <p:nvPr>
            <p:ph type="dt" sz="half" idx="16"/>
          </p:nvPr>
        </p:nvSpPr>
        <p:spPr/>
        <p:txBody>
          <a:bodyPr/>
          <a:lstStyle/>
          <a:p>
            <a:r>
              <a:rPr lang="en-US"/>
              <a:t>20xx-xx-xx</a:t>
            </a:r>
            <a:endParaRPr lang="en-US" dirty="0"/>
          </a:p>
        </p:txBody>
      </p:sp>
      <p:sp>
        <p:nvSpPr>
          <p:cNvPr id="9" name="Platshållare för sidfot 8">
            <a:extLst>
              <a:ext uri="{FF2B5EF4-FFF2-40B4-BE49-F238E27FC236}">
                <a16:creationId xmlns:a16="http://schemas.microsoft.com/office/drawing/2014/main" id="{E7F31C02-7358-4EFC-9768-C5F745CC77D3}"/>
              </a:ext>
            </a:extLst>
          </p:cNvPr>
          <p:cNvSpPr>
            <a:spLocks noGrp="1"/>
          </p:cNvSpPr>
          <p:nvPr>
            <p:ph type="ftr" sz="quarter" idx="17"/>
          </p:nvPr>
        </p:nvSpPr>
        <p:spPr/>
        <p:txBody>
          <a:bodyPr/>
          <a:lstStyle/>
          <a:p>
            <a:endParaRPr lang="en-US" dirty="0"/>
          </a:p>
        </p:txBody>
      </p:sp>
      <p:sp>
        <p:nvSpPr>
          <p:cNvPr id="11" name="Platshållare för bildnummer 10">
            <a:extLst>
              <a:ext uri="{FF2B5EF4-FFF2-40B4-BE49-F238E27FC236}">
                <a16:creationId xmlns:a16="http://schemas.microsoft.com/office/drawing/2014/main" id="{95A016CD-08EE-471B-A61B-6F457F641B7B}"/>
              </a:ext>
            </a:extLst>
          </p:cNvPr>
          <p:cNvSpPr>
            <a:spLocks noGrp="1"/>
          </p:cNvSpPr>
          <p:nvPr>
            <p:ph type="sldNum" sz="quarter" idx="18"/>
          </p:nvPr>
        </p:nvSpPr>
        <p:spPr/>
        <p:txBody>
          <a:bodyPr/>
          <a:lstStyle/>
          <a:p>
            <a:fld id="{E8645303-2AAE-45D1-913A-B06AE6474513}" type="slidenum">
              <a:rPr lang="en-US" smtClean="0"/>
              <a:pPr/>
              <a:t>‹#›</a:t>
            </a:fld>
            <a:endParaRPr lang="en-US" dirty="0"/>
          </a:p>
        </p:txBody>
      </p:sp>
      <p:sp>
        <p:nvSpPr>
          <p:cNvPr id="13" name="Text Placeholder 5">
            <a:extLst>
              <a:ext uri="{FF2B5EF4-FFF2-40B4-BE49-F238E27FC236}">
                <a16:creationId xmlns:a16="http://schemas.microsoft.com/office/drawing/2014/main" id="{F4DE1850-F68A-4CE8-BA5E-2ADA127873C1}"/>
              </a:ext>
            </a:extLst>
          </p:cNvPr>
          <p:cNvSpPr>
            <a:spLocks noGrp="1"/>
          </p:cNvSpPr>
          <p:nvPr>
            <p:ph type="body" sz="quarter" idx="19" hasCustomPrompt="1"/>
          </p:nvPr>
        </p:nvSpPr>
        <p:spPr>
          <a:xfrm>
            <a:off x="9981432" y="6115577"/>
            <a:ext cx="1802581" cy="407448"/>
          </a:xfrm>
          <a:prstGeom prst="rect">
            <a:avLst/>
          </a:prstGeom>
          <a:blipFill dpi="0" rotWithShape="1">
            <a:blip r:embed="rId2">
              <a:extLst>
                <a:ext uri="{28A0092B-C50C-407E-A947-70E740481C1C}">
                  <a14:useLocalDpi xmlns:a14="http://schemas.microsoft.com/office/drawing/2010/main"/>
                </a:ext>
              </a:extLst>
            </a:blip>
            <a:srcRect/>
            <a:stretch>
              <a:fillRect/>
            </a:stretch>
          </a:blipFill>
          <a:ln>
            <a:noFill/>
          </a:ln>
        </p:spPr>
        <p:txBody>
          <a:bodyPr/>
          <a:lstStyle>
            <a:lvl1pPr marL="0" indent="0">
              <a:buNone/>
              <a:defRPr sz="100"/>
            </a:lvl1pPr>
            <a:lvl5pPr marL="887378" indent="0">
              <a:buNone/>
              <a:defRPr/>
            </a:lvl5pPr>
          </a:lstStyle>
          <a:p>
            <a:pPr lvl="0"/>
            <a:r>
              <a:rPr lang="en-US"/>
              <a:t> </a:t>
            </a:r>
            <a:endParaRPr lang="en-US" dirty="0"/>
          </a:p>
        </p:txBody>
      </p:sp>
    </p:spTree>
    <p:extLst>
      <p:ext uri="{BB962C8B-B14F-4D97-AF65-F5344CB8AC3E}">
        <p14:creationId xmlns:p14="http://schemas.microsoft.com/office/powerpoint/2010/main" val="14674637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vå bilder - svart logo">
    <p:spTree>
      <p:nvGrpSpPr>
        <p:cNvPr id="1" name=""/>
        <p:cNvGrpSpPr/>
        <p:nvPr/>
      </p:nvGrpSpPr>
      <p:grpSpPr>
        <a:xfrm>
          <a:off x="0" y="0"/>
          <a:ext cx="0" cy="0"/>
          <a:chOff x="0" y="0"/>
          <a:chExt cx="0" cy="0"/>
        </a:xfrm>
      </p:grpSpPr>
      <p:sp>
        <p:nvSpPr>
          <p:cNvPr id="10" name="Platshållare för bild 3">
            <a:extLst>
              <a:ext uri="{FF2B5EF4-FFF2-40B4-BE49-F238E27FC236}">
                <a16:creationId xmlns:a16="http://schemas.microsoft.com/office/drawing/2014/main" id="{1C1E26A7-5C54-4201-9CB4-E62939274D24}"/>
              </a:ext>
            </a:extLst>
          </p:cNvPr>
          <p:cNvSpPr>
            <a:spLocks noGrp="1"/>
          </p:cNvSpPr>
          <p:nvPr>
            <p:ph type="pic" sz="quarter" idx="14" hasCustomPrompt="1"/>
          </p:nvPr>
        </p:nvSpPr>
        <p:spPr bwMode="ltGray">
          <a:xfrm>
            <a:off x="6094944" y="0"/>
            <a:ext cx="6096000" cy="6858000"/>
          </a:xfrm>
          <a:solidFill>
            <a:schemeClr val="bg1">
              <a:lumMod val="95000"/>
            </a:schemeClr>
          </a:solidFill>
        </p:spPr>
        <p:txBody>
          <a:bodyPr/>
          <a:lstStyle>
            <a:lvl1pPr marL="0" indent="0">
              <a:buFontTx/>
              <a:buNone/>
              <a:defRPr/>
            </a:lvl1pPr>
          </a:lstStyle>
          <a:p>
            <a:r>
              <a:rPr lang="en-US"/>
              <a:t>Infoga bild från Picture Library</a:t>
            </a:r>
            <a:endParaRPr lang="en-US" dirty="0"/>
          </a:p>
        </p:txBody>
      </p:sp>
      <p:sp>
        <p:nvSpPr>
          <p:cNvPr id="4" name="Platshållare för bild 3">
            <a:extLst>
              <a:ext uri="{FF2B5EF4-FFF2-40B4-BE49-F238E27FC236}">
                <a16:creationId xmlns:a16="http://schemas.microsoft.com/office/drawing/2014/main" id="{4FCFE371-FE5A-4C0C-810B-582ED450E803}"/>
              </a:ext>
            </a:extLst>
          </p:cNvPr>
          <p:cNvSpPr>
            <a:spLocks noGrp="1"/>
          </p:cNvSpPr>
          <p:nvPr>
            <p:ph type="pic" sz="quarter" idx="13" hasCustomPrompt="1"/>
          </p:nvPr>
        </p:nvSpPr>
        <p:spPr bwMode="ltGray">
          <a:xfrm>
            <a:off x="0" y="0"/>
            <a:ext cx="6096000" cy="6858000"/>
          </a:xfrm>
          <a:solidFill>
            <a:schemeClr val="bg1">
              <a:lumMod val="95000"/>
            </a:schemeClr>
          </a:solidFill>
        </p:spPr>
        <p:txBody>
          <a:bodyPr/>
          <a:lstStyle>
            <a:lvl1pPr marL="0" indent="0">
              <a:buFontTx/>
              <a:buNone/>
              <a:defRPr/>
            </a:lvl1pPr>
          </a:lstStyle>
          <a:p>
            <a:r>
              <a:rPr lang="en-US"/>
              <a:t>Infoga bild från Picture Library</a:t>
            </a:r>
            <a:endParaRPr lang="en-US" dirty="0"/>
          </a:p>
        </p:txBody>
      </p:sp>
      <p:sp>
        <p:nvSpPr>
          <p:cNvPr id="2" name="Rubrik 1"/>
          <p:cNvSpPr>
            <a:spLocks noGrp="1"/>
          </p:cNvSpPr>
          <p:nvPr>
            <p:ph type="title" hasCustomPrompt="1"/>
          </p:nvPr>
        </p:nvSpPr>
        <p:spPr>
          <a:xfrm>
            <a:off x="588963" y="334963"/>
            <a:ext cx="4908372" cy="863600"/>
          </a:xfrm>
        </p:spPr>
        <p:txBody>
          <a:bodyPr/>
          <a:lstStyle/>
          <a:p>
            <a:r>
              <a:rPr lang="en-US"/>
              <a:t>Klicka här för att ändra mall för rubrikformat</a:t>
            </a:r>
            <a:endParaRPr lang="en-US" dirty="0"/>
          </a:p>
        </p:txBody>
      </p:sp>
      <p:sp>
        <p:nvSpPr>
          <p:cNvPr id="3" name="Platshållare för datum 2">
            <a:extLst>
              <a:ext uri="{FF2B5EF4-FFF2-40B4-BE49-F238E27FC236}">
                <a16:creationId xmlns:a16="http://schemas.microsoft.com/office/drawing/2014/main" id="{14FC110C-B51F-45E6-AA23-9631F48E0DC1}"/>
              </a:ext>
            </a:extLst>
          </p:cNvPr>
          <p:cNvSpPr>
            <a:spLocks noGrp="1"/>
          </p:cNvSpPr>
          <p:nvPr>
            <p:ph type="dt" sz="half" idx="16"/>
          </p:nvPr>
        </p:nvSpPr>
        <p:spPr/>
        <p:txBody>
          <a:bodyPr/>
          <a:lstStyle/>
          <a:p>
            <a:r>
              <a:rPr lang="en-US"/>
              <a:t>20xx-xx-xx</a:t>
            </a:r>
            <a:endParaRPr lang="en-US" dirty="0"/>
          </a:p>
        </p:txBody>
      </p:sp>
      <p:sp>
        <p:nvSpPr>
          <p:cNvPr id="9" name="Platshållare för sidfot 8">
            <a:extLst>
              <a:ext uri="{FF2B5EF4-FFF2-40B4-BE49-F238E27FC236}">
                <a16:creationId xmlns:a16="http://schemas.microsoft.com/office/drawing/2014/main" id="{AC0740FB-0F16-47C1-B7E8-4D5E2727E8E0}"/>
              </a:ext>
            </a:extLst>
          </p:cNvPr>
          <p:cNvSpPr>
            <a:spLocks noGrp="1"/>
          </p:cNvSpPr>
          <p:nvPr>
            <p:ph type="ftr" sz="quarter" idx="17"/>
          </p:nvPr>
        </p:nvSpPr>
        <p:spPr/>
        <p:txBody>
          <a:bodyPr/>
          <a:lstStyle/>
          <a:p>
            <a:endParaRPr lang="en-US" dirty="0"/>
          </a:p>
        </p:txBody>
      </p:sp>
      <p:sp>
        <p:nvSpPr>
          <p:cNvPr id="11" name="Platshållare för bildnummer 10">
            <a:extLst>
              <a:ext uri="{FF2B5EF4-FFF2-40B4-BE49-F238E27FC236}">
                <a16:creationId xmlns:a16="http://schemas.microsoft.com/office/drawing/2014/main" id="{C1D81187-C5EE-44F4-9F8C-0A2FBDBED9E1}"/>
              </a:ext>
            </a:extLst>
          </p:cNvPr>
          <p:cNvSpPr>
            <a:spLocks noGrp="1"/>
          </p:cNvSpPr>
          <p:nvPr>
            <p:ph type="sldNum" sz="quarter" idx="18"/>
          </p:nvPr>
        </p:nvSpPr>
        <p:spPr/>
        <p:txBody>
          <a:bodyPr/>
          <a:lstStyle/>
          <a:p>
            <a:fld id="{E8645303-2AAE-45D1-913A-B06AE6474513}" type="slidenum">
              <a:rPr lang="en-US" smtClean="0"/>
              <a:pPr/>
              <a:t>‹#›</a:t>
            </a:fld>
            <a:endParaRPr lang="en-US" dirty="0"/>
          </a:p>
        </p:txBody>
      </p:sp>
      <p:sp>
        <p:nvSpPr>
          <p:cNvPr id="14" name="Text Placeholder 5">
            <a:extLst>
              <a:ext uri="{FF2B5EF4-FFF2-40B4-BE49-F238E27FC236}">
                <a16:creationId xmlns:a16="http://schemas.microsoft.com/office/drawing/2014/main" id="{9679BDBC-8984-413D-9C99-4F1037284A22}"/>
              </a:ext>
            </a:extLst>
          </p:cNvPr>
          <p:cNvSpPr>
            <a:spLocks noGrp="1"/>
          </p:cNvSpPr>
          <p:nvPr>
            <p:ph type="body" sz="quarter" idx="19" hasCustomPrompt="1"/>
          </p:nvPr>
        </p:nvSpPr>
        <p:spPr>
          <a:xfrm>
            <a:off x="9981432" y="6115577"/>
            <a:ext cx="1802581" cy="407448"/>
          </a:xfrm>
          <a:prstGeom prst="rect">
            <a:avLst/>
          </a:prstGeom>
          <a:blipFill dpi="0" rotWithShape="1">
            <a:blip r:embed="rId2">
              <a:extLst>
                <a:ext uri="{28A0092B-C50C-407E-A947-70E740481C1C}">
                  <a14:useLocalDpi xmlns:a14="http://schemas.microsoft.com/office/drawing/2010/main"/>
                </a:ext>
              </a:extLst>
            </a:blip>
            <a:srcRect/>
            <a:stretch>
              <a:fillRect/>
            </a:stretch>
          </a:blipFill>
          <a:ln>
            <a:noFill/>
          </a:ln>
        </p:spPr>
        <p:txBody>
          <a:bodyPr/>
          <a:lstStyle>
            <a:lvl1pPr marL="0" indent="0">
              <a:buNone/>
              <a:defRPr sz="100"/>
            </a:lvl1pPr>
            <a:lvl5pPr marL="887378" indent="0">
              <a:buNone/>
              <a:defRPr/>
            </a:lvl5pPr>
          </a:lstStyle>
          <a:p>
            <a:pPr lvl="0"/>
            <a:r>
              <a:rPr lang="en-US"/>
              <a:t> </a:t>
            </a:r>
            <a:endParaRPr lang="en-US" dirty="0"/>
          </a:p>
        </p:txBody>
      </p:sp>
    </p:spTree>
    <p:extLst>
      <p:ext uri="{BB962C8B-B14F-4D97-AF65-F5344CB8AC3E}">
        <p14:creationId xmlns:p14="http://schemas.microsoft.com/office/powerpoint/2010/main" val="8672135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vå delar - huvudlogo">
    <p:spTree>
      <p:nvGrpSpPr>
        <p:cNvPr id="1" name=""/>
        <p:cNvGrpSpPr/>
        <p:nvPr/>
      </p:nvGrpSpPr>
      <p:grpSpPr>
        <a:xfrm>
          <a:off x="0" y="0"/>
          <a:ext cx="0" cy="0"/>
          <a:chOff x="0" y="0"/>
          <a:chExt cx="0" cy="0"/>
        </a:xfrm>
      </p:grpSpPr>
      <p:sp>
        <p:nvSpPr>
          <p:cNvPr id="9" name="Platshållare för bild 3">
            <a:extLst>
              <a:ext uri="{FF2B5EF4-FFF2-40B4-BE49-F238E27FC236}">
                <a16:creationId xmlns:a16="http://schemas.microsoft.com/office/drawing/2014/main" id="{3472F375-C04E-4F50-9E5E-F3F1E1296336}"/>
              </a:ext>
            </a:extLst>
          </p:cNvPr>
          <p:cNvSpPr>
            <a:spLocks noGrp="1"/>
          </p:cNvSpPr>
          <p:nvPr>
            <p:ph type="pic" sz="quarter" idx="14" hasCustomPrompt="1"/>
          </p:nvPr>
        </p:nvSpPr>
        <p:spPr bwMode="ltGray">
          <a:xfrm>
            <a:off x="6094944" y="0"/>
            <a:ext cx="6096000" cy="6858000"/>
          </a:xfrm>
          <a:solidFill>
            <a:schemeClr val="bg1">
              <a:lumMod val="95000"/>
            </a:schemeClr>
          </a:solidFill>
        </p:spPr>
        <p:txBody>
          <a:bodyPr/>
          <a:lstStyle>
            <a:lvl1pPr marL="0" indent="0">
              <a:buFontTx/>
              <a:buNone/>
              <a:defRPr/>
            </a:lvl1pPr>
          </a:lstStyle>
          <a:p>
            <a:r>
              <a:rPr lang="en-US"/>
              <a:t>Infoga bild från Picture Library</a:t>
            </a:r>
            <a:endParaRPr lang="en-US" dirty="0"/>
          </a:p>
        </p:txBody>
      </p:sp>
      <p:sp>
        <p:nvSpPr>
          <p:cNvPr id="2" name="Rubrik 1"/>
          <p:cNvSpPr>
            <a:spLocks noGrp="1"/>
          </p:cNvSpPr>
          <p:nvPr>
            <p:ph type="title" hasCustomPrompt="1"/>
          </p:nvPr>
        </p:nvSpPr>
        <p:spPr>
          <a:xfrm>
            <a:off x="588963" y="334963"/>
            <a:ext cx="4908372" cy="863600"/>
          </a:xfrm>
        </p:spPr>
        <p:txBody>
          <a:bodyPr/>
          <a:lstStyle/>
          <a:p>
            <a:r>
              <a:rPr lang="en-US"/>
              <a:t>Klicka här för att ändra mall för rubrikformat</a:t>
            </a:r>
            <a:endParaRPr lang="en-US" dirty="0"/>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hasCustomPrompt="1"/>
          </p:nvPr>
        </p:nvSpPr>
        <p:spPr>
          <a:xfrm>
            <a:off x="588963" y="1376363"/>
            <a:ext cx="4908372" cy="4403725"/>
          </a:xfrm>
        </p:spPr>
        <p:txBody>
          <a:bodyPr/>
          <a:lstStyle/>
          <a:p>
            <a:pPr lvl="0"/>
            <a:r>
              <a:rPr lang="en-US"/>
              <a:t>Klicka här för att ändra format på bakgrundstexten</a:t>
            </a:r>
          </a:p>
          <a:p>
            <a:pPr lvl="1"/>
            <a:r>
              <a:rPr lang="en-US"/>
              <a:t>Nivå två</a:t>
            </a:r>
          </a:p>
          <a:p>
            <a:pPr lvl="2"/>
            <a:r>
              <a:rPr lang="en-US"/>
              <a:t>Nivå tre</a:t>
            </a:r>
          </a:p>
          <a:p>
            <a:pPr lvl="3"/>
            <a:r>
              <a:rPr lang="en-US"/>
              <a:t>Nivå fyra</a:t>
            </a:r>
          </a:p>
          <a:p>
            <a:pPr lvl="4"/>
            <a:r>
              <a:rPr lang="en-US"/>
              <a:t>Nivå fem</a:t>
            </a:r>
            <a:endParaRPr lang="en-US" dirty="0"/>
          </a:p>
        </p:txBody>
      </p:sp>
      <p:sp>
        <p:nvSpPr>
          <p:cNvPr id="12" name="Platshållare för datum 11">
            <a:extLst>
              <a:ext uri="{FF2B5EF4-FFF2-40B4-BE49-F238E27FC236}">
                <a16:creationId xmlns:a16="http://schemas.microsoft.com/office/drawing/2014/main" id="{C87315BB-4428-4048-ADE5-1DFE4A3553F8}"/>
              </a:ext>
            </a:extLst>
          </p:cNvPr>
          <p:cNvSpPr>
            <a:spLocks noGrp="1"/>
          </p:cNvSpPr>
          <p:nvPr>
            <p:ph type="dt" sz="half" idx="16"/>
          </p:nvPr>
        </p:nvSpPr>
        <p:spPr/>
        <p:txBody>
          <a:bodyPr/>
          <a:lstStyle/>
          <a:p>
            <a:r>
              <a:rPr lang="en-US"/>
              <a:t>20xx-xx-xx</a:t>
            </a:r>
            <a:endParaRPr lang="en-US" dirty="0"/>
          </a:p>
        </p:txBody>
      </p:sp>
      <p:sp>
        <p:nvSpPr>
          <p:cNvPr id="13" name="Platshållare för sidfot 12">
            <a:extLst>
              <a:ext uri="{FF2B5EF4-FFF2-40B4-BE49-F238E27FC236}">
                <a16:creationId xmlns:a16="http://schemas.microsoft.com/office/drawing/2014/main" id="{18F4746B-181F-480B-810C-391AE7E51564}"/>
              </a:ext>
            </a:extLst>
          </p:cNvPr>
          <p:cNvSpPr>
            <a:spLocks noGrp="1"/>
          </p:cNvSpPr>
          <p:nvPr>
            <p:ph type="ftr" sz="quarter" idx="17"/>
          </p:nvPr>
        </p:nvSpPr>
        <p:spPr/>
        <p:txBody>
          <a:bodyPr/>
          <a:lstStyle/>
          <a:p>
            <a:endParaRPr lang="en-US" dirty="0"/>
          </a:p>
        </p:txBody>
      </p:sp>
      <p:sp>
        <p:nvSpPr>
          <p:cNvPr id="14" name="Platshållare för bildnummer 13">
            <a:extLst>
              <a:ext uri="{FF2B5EF4-FFF2-40B4-BE49-F238E27FC236}">
                <a16:creationId xmlns:a16="http://schemas.microsoft.com/office/drawing/2014/main" id="{63BE905A-C1C1-435A-A082-EE7466F3FF3D}"/>
              </a:ext>
            </a:extLst>
          </p:cNvPr>
          <p:cNvSpPr>
            <a:spLocks noGrp="1"/>
          </p:cNvSpPr>
          <p:nvPr>
            <p:ph type="sldNum" sz="quarter" idx="18"/>
          </p:nvPr>
        </p:nvSpPr>
        <p:spPr/>
        <p:txBody>
          <a:bodyPr/>
          <a:lstStyle/>
          <a:p>
            <a:fld id="{E8645303-2AAE-45D1-913A-B06AE6474513}" type="slidenum">
              <a:rPr lang="en-US" smtClean="0"/>
              <a:pPr/>
              <a:t>‹#›</a:t>
            </a:fld>
            <a:endParaRPr lang="en-US" dirty="0"/>
          </a:p>
        </p:txBody>
      </p:sp>
      <p:sp>
        <p:nvSpPr>
          <p:cNvPr id="10" name="Text Placeholder 5">
            <a:extLst>
              <a:ext uri="{FF2B5EF4-FFF2-40B4-BE49-F238E27FC236}">
                <a16:creationId xmlns:a16="http://schemas.microsoft.com/office/drawing/2014/main" id="{DF1AC859-5486-4AEF-9F39-C2CDBB4DB6AB}"/>
              </a:ext>
            </a:extLst>
          </p:cNvPr>
          <p:cNvSpPr>
            <a:spLocks noGrp="1"/>
          </p:cNvSpPr>
          <p:nvPr>
            <p:ph type="body" sz="quarter" idx="19" hasCustomPrompt="1"/>
          </p:nvPr>
        </p:nvSpPr>
        <p:spPr>
          <a:xfrm>
            <a:off x="9981432" y="6115577"/>
            <a:ext cx="1802581" cy="407448"/>
          </a:xfrm>
          <a:prstGeom prst="rect">
            <a:avLst/>
          </a:prstGeom>
          <a:blipFill dpi="0" rotWithShape="1">
            <a:blip r:embed="rId2">
              <a:extLst>
                <a:ext uri="{28A0092B-C50C-407E-A947-70E740481C1C}">
                  <a14:useLocalDpi xmlns:a14="http://schemas.microsoft.com/office/drawing/2010/main"/>
                </a:ext>
              </a:extLst>
            </a:blip>
            <a:srcRect/>
            <a:stretch>
              <a:fillRect/>
            </a:stretch>
          </a:blipFill>
          <a:ln>
            <a:noFill/>
          </a:ln>
        </p:spPr>
        <p:txBody>
          <a:bodyPr/>
          <a:lstStyle>
            <a:lvl1pPr marL="0" indent="0">
              <a:buNone/>
              <a:defRPr sz="100"/>
            </a:lvl1pPr>
            <a:lvl5pPr marL="887378" indent="0">
              <a:buNone/>
              <a:defRPr/>
            </a:lvl5pPr>
          </a:lstStyle>
          <a:p>
            <a:pPr lvl="0"/>
            <a:r>
              <a:rPr lang="en-US"/>
              <a:t> </a:t>
            </a:r>
            <a:endParaRPr lang="en-US" dirty="0"/>
          </a:p>
        </p:txBody>
      </p:sp>
    </p:spTree>
    <p:extLst>
      <p:ext uri="{BB962C8B-B14F-4D97-AF65-F5344CB8AC3E}">
        <p14:creationId xmlns:p14="http://schemas.microsoft.com/office/powerpoint/2010/main" val="16187229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vå delar - vit logo">
    <p:spTree>
      <p:nvGrpSpPr>
        <p:cNvPr id="1" name=""/>
        <p:cNvGrpSpPr/>
        <p:nvPr/>
      </p:nvGrpSpPr>
      <p:grpSpPr>
        <a:xfrm>
          <a:off x="0" y="0"/>
          <a:ext cx="0" cy="0"/>
          <a:chOff x="0" y="0"/>
          <a:chExt cx="0" cy="0"/>
        </a:xfrm>
      </p:grpSpPr>
      <p:sp>
        <p:nvSpPr>
          <p:cNvPr id="9" name="Platshållare för bild 3">
            <a:extLst>
              <a:ext uri="{FF2B5EF4-FFF2-40B4-BE49-F238E27FC236}">
                <a16:creationId xmlns:a16="http://schemas.microsoft.com/office/drawing/2014/main" id="{3472F375-C04E-4F50-9E5E-F3F1E1296336}"/>
              </a:ext>
            </a:extLst>
          </p:cNvPr>
          <p:cNvSpPr>
            <a:spLocks noGrp="1"/>
          </p:cNvSpPr>
          <p:nvPr>
            <p:ph type="pic" sz="quarter" idx="14" hasCustomPrompt="1"/>
          </p:nvPr>
        </p:nvSpPr>
        <p:spPr bwMode="ltGray">
          <a:xfrm>
            <a:off x="6094944" y="0"/>
            <a:ext cx="6096000" cy="6858000"/>
          </a:xfrm>
          <a:solidFill>
            <a:schemeClr val="bg1">
              <a:lumMod val="95000"/>
            </a:schemeClr>
          </a:solidFill>
        </p:spPr>
        <p:txBody>
          <a:bodyPr/>
          <a:lstStyle>
            <a:lvl1pPr marL="0" indent="0">
              <a:buFontTx/>
              <a:buNone/>
              <a:defRPr/>
            </a:lvl1pPr>
          </a:lstStyle>
          <a:p>
            <a:r>
              <a:rPr lang="en-US"/>
              <a:t>Infoga bild från Picture Library</a:t>
            </a:r>
            <a:endParaRPr lang="en-US" dirty="0"/>
          </a:p>
        </p:txBody>
      </p:sp>
      <p:sp>
        <p:nvSpPr>
          <p:cNvPr id="2" name="Rubrik 1"/>
          <p:cNvSpPr>
            <a:spLocks noGrp="1"/>
          </p:cNvSpPr>
          <p:nvPr>
            <p:ph type="title" hasCustomPrompt="1"/>
          </p:nvPr>
        </p:nvSpPr>
        <p:spPr>
          <a:xfrm>
            <a:off x="588963" y="334963"/>
            <a:ext cx="4908372" cy="863600"/>
          </a:xfrm>
        </p:spPr>
        <p:txBody>
          <a:bodyPr/>
          <a:lstStyle/>
          <a:p>
            <a:r>
              <a:rPr lang="en-US"/>
              <a:t>Klicka här för att ändra mall för rubrikformat</a:t>
            </a:r>
            <a:endParaRPr lang="en-US" dirty="0"/>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hasCustomPrompt="1"/>
          </p:nvPr>
        </p:nvSpPr>
        <p:spPr>
          <a:xfrm>
            <a:off x="588963" y="1376363"/>
            <a:ext cx="4908372" cy="4403725"/>
          </a:xfrm>
        </p:spPr>
        <p:txBody>
          <a:bodyPr/>
          <a:lstStyle/>
          <a:p>
            <a:pPr lvl="0"/>
            <a:r>
              <a:rPr lang="en-US"/>
              <a:t>Klicka här för att ändra format på bakgrundstexten</a:t>
            </a:r>
          </a:p>
          <a:p>
            <a:pPr lvl="1"/>
            <a:r>
              <a:rPr lang="en-US"/>
              <a:t>Nivå två</a:t>
            </a:r>
          </a:p>
          <a:p>
            <a:pPr lvl="2"/>
            <a:r>
              <a:rPr lang="en-US"/>
              <a:t>Nivå tre</a:t>
            </a:r>
          </a:p>
          <a:p>
            <a:pPr lvl="3"/>
            <a:r>
              <a:rPr lang="en-US"/>
              <a:t>Nivå fyra</a:t>
            </a:r>
          </a:p>
          <a:p>
            <a:pPr lvl="4"/>
            <a:r>
              <a:rPr lang="en-US"/>
              <a:t>Nivå fem</a:t>
            </a:r>
            <a:endParaRPr lang="en-US" dirty="0"/>
          </a:p>
        </p:txBody>
      </p:sp>
      <p:sp>
        <p:nvSpPr>
          <p:cNvPr id="3" name="Platshållare för datum 2">
            <a:extLst>
              <a:ext uri="{FF2B5EF4-FFF2-40B4-BE49-F238E27FC236}">
                <a16:creationId xmlns:a16="http://schemas.microsoft.com/office/drawing/2014/main" id="{F02EF64F-2565-436A-9AB2-13AB4A1BA4DD}"/>
              </a:ext>
            </a:extLst>
          </p:cNvPr>
          <p:cNvSpPr>
            <a:spLocks noGrp="1"/>
          </p:cNvSpPr>
          <p:nvPr>
            <p:ph type="dt" sz="half" idx="16"/>
          </p:nvPr>
        </p:nvSpPr>
        <p:spPr/>
        <p:txBody>
          <a:bodyPr/>
          <a:lstStyle/>
          <a:p>
            <a:r>
              <a:rPr lang="en-US"/>
              <a:t>20xx-xx-xx</a:t>
            </a:r>
            <a:endParaRPr lang="en-US" dirty="0"/>
          </a:p>
        </p:txBody>
      </p:sp>
      <p:sp>
        <p:nvSpPr>
          <p:cNvPr id="4" name="Platshållare för sidfot 3">
            <a:extLst>
              <a:ext uri="{FF2B5EF4-FFF2-40B4-BE49-F238E27FC236}">
                <a16:creationId xmlns:a16="http://schemas.microsoft.com/office/drawing/2014/main" id="{75D4EB70-EDCF-457F-9067-A69C5DAA59CB}"/>
              </a:ext>
            </a:extLst>
          </p:cNvPr>
          <p:cNvSpPr>
            <a:spLocks noGrp="1"/>
          </p:cNvSpPr>
          <p:nvPr>
            <p:ph type="ftr" sz="quarter" idx="17"/>
          </p:nvPr>
        </p:nvSpPr>
        <p:spPr/>
        <p:txBody>
          <a:bodyPr/>
          <a:lstStyle/>
          <a:p>
            <a:endParaRPr lang="en-US" dirty="0"/>
          </a:p>
        </p:txBody>
      </p:sp>
      <p:sp>
        <p:nvSpPr>
          <p:cNvPr id="11" name="Platshållare för bildnummer 10">
            <a:extLst>
              <a:ext uri="{FF2B5EF4-FFF2-40B4-BE49-F238E27FC236}">
                <a16:creationId xmlns:a16="http://schemas.microsoft.com/office/drawing/2014/main" id="{0867899D-2326-4585-8722-5C53F69CE4E3}"/>
              </a:ext>
            </a:extLst>
          </p:cNvPr>
          <p:cNvSpPr>
            <a:spLocks noGrp="1"/>
          </p:cNvSpPr>
          <p:nvPr>
            <p:ph type="sldNum" sz="quarter" idx="18"/>
          </p:nvPr>
        </p:nvSpPr>
        <p:spPr/>
        <p:txBody>
          <a:bodyPr/>
          <a:lstStyle/>
          <a:p>
            <a:fld id="{E8645303-2AAE-45D1-913A-B06AE6474513}" type="slidenum">
              <a:rPr lang="en-US" smtClean="0"/>
              <a:pPr/>
              <a:t>‹#›</a:t>
            </a:fld>
            <a:endParaRPr lang="en-US" dirty="0"/>
          </a:p>
        </p:txBody>
      </p:sp>
      <p:sp>
        <p:nvSpPr>
          <p:cNvPr id="13" name="Text Placeholder 5">
            <a:extLst>
              <a:ext uri="{FF2B5EF4-FFF2-40B4-BE49-F238E27FC236}">
                <a16:creationId xmlns:a16="http://schemas.microsoft.com/office/drawing/2014/main" id="{B461DEE5-47D5-424A-A342-EB1C30EE4556}"/>
              </a:ext>
            </a:extLst>
          </p:cNvPr>
          <p:cNvSpPr>
            <a:spLocks noGrp="1"/>
          </p:cNvSpPr>
          <p:nvPr>
            <p:ph type="body" sz="quarter" idx="19" hasCustomPrompt="1"/>
          </p:nvPr>
        </p:nvSpPr>
        <p:spPr>
          <a:xfrm>
            <a:off x="9981432" y="6115577"/>
            <a:ext cx="1802581" cy="407448"/>
          </a:xfrm>
          <a:prstGeom prst="rect">
            <a:avLst/>
          </a:prstGeom>
          <a:blipFill dpi="0" rotWithShape="1">
            <a:blip r:embed="rId2">
              <a:extLst>
                <a:ext uri="{28A0092B-C50C-407E-A947-70E740481C1C}">
                  <a14:useLocalDpi xmlns:a14="http://schemas.microsoft.com/office/drawing/2010/main"/>
                </a:ext>
              </a:extLst>
            </a:blip>
            <a:srcRect/>
            <a:stretch>
              <a:fillRect/>
            </a:stretch>
          </a:blipFill>
          <a:ln>
            <a:noFill/>
          </a:ln>
        </p:spPr>
        <p:txBody>
          <a:bodyPr/>
          <a:lstStyle>
            <a:lvl1pPr marL="0" indent="0">
              <a:buNone/>
              <a:defRPr sz="100"/>
            </a:lvl1pPr>
            <a:lvl5pPr marL="887378" indent="0">
              <a:buNone/>
              <a:defRPr/>
            </a:lvl5pPr>
          </a:lstStyle>
          <a:p>
            <a:pPr lvl="0"/>
            <a:r>
              <a:rPr lang="en-US"/>
              <a:t> </a:t>
            </a:r>
            <a:endParaRPr lang="en-US" dirty="0"/>
          </a:p>
        </p:txBody>
      </p:sp>
    </p:spTree>
    <p:extLst>
      <p:ext uri="{BB962C8B-B14F-4D97-AF65-F5344CB8AC3E}">
        <p14:creationId xmlns:p14="http://schemas.microsoft.com/office/powerpoint/2010/main" val="40055047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vå delar - svart logo">
    <p:spTree>
      <p:nvGrpSpPr>
        <p:cNvPr id="1" name=""/>
        <p:cNvGrpSpPr/>
        <p:nvPr/>
      </p:nvGrpSpPr>
      <p:grpSpPr>
        <a:xfrm>
          <a:off x="0" y="0"/>
          <a:ext cx="0" cy="0"/>
          <a:chOff x="0" y="0"/>
          <a:chExt cx="0" cy="0"/>
        </a:xfrm>
      </p:grpSpPr>
      <p:sp>
        <p:nvSpPr>
          <p:cNvPr id="9" name="Platshållare för bild 3">
            <a:extLst>
              <a:ext uri="{FF2B5EF4-FFF2-40B4-BE49-F238E27FC236}">
                <a16:creationId xmlns:a16="http://schemas.microsoft.com/office/drawing/2014/main" id="{3472F375-C04E-4F50-9E5E-F3F1E1296336}"/>
              </a:ext>
            </a:extLst>
          </p:cNvPr>
          <p:cNvSpPr>
            <a:spLocks noGrp="1"/>
          </p:cNvSpPr>
          <p:nvPr>
            <p:ph type="pic" sz="quarter" idx="14" hasCustomPrompt="1"/>
          </p:nvPr>
        </p:nvSpPr>
        <p:spPr bwMode="ltGray">
          <a:xfrm>
            <a:off x="6094944" y="0"/>
            <a:ext cx="6096000" cy="6858000"/>
          </a:xfrm>
          <a:solidFill>
            <a:schemeClr val="bg1">
              <a:lumMod val="95000"/>
            </a:schemeClr>
          </a:solidFill>
        </p:spPr>
        <p:txBody>
          <a:bodyPr/>
          <a:lstStyle>
            <a:lvl1pPr marL="0" indent="0">
              <a:buFontTx/>
              <a:buNone/>
              <a:defRPr/>
            </a:lvl1pPr>
          </a:lstStyle>
          <a:p>
            <a:r>
              <a:rPr lang="en-US"/>
              <a:t>Infoga bild från Picture Library</a:t>
            </a:r>
            <a:endParaRPr lang="en-US" dirty="0"/>
          </a:p>
        </p:txBody>
      </p:sp>
      <p:sp>
        <p:nvSpPr>
          <p:cNvPr id="2" name="Rubrik 1"/>
          <p:cNvSpPr>
            <a:spLocks noGrp="1"/>
          </p:cNvSpPr>
          <p:nvPr>
            <p:ph type="title" hasCustomPrompt="1"/>
          </p:nvPr>
        </p:nvSpPr>
        <p:spPr>
          <a:xfrm>
            <a:off x="588963" y="334963"/>
            <a:ext cx="4908372" cy="863600"/>
          </a:xfrm>
        </p:spPr>
        <p:txBody>
          <a:bodyPr/>
          <a:lstStyle/>
          <a:p>
            <a:r>
              <a:rPr lang="en-US"/>
              <a:t>Klicka här för att ändra mall för rubrikformat</a:t>
            </a:r>
            <a:endParaRPr lang="en-US" dirty="0"/>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hasCustomPrompt="1"/>
          </p:nvPr>
        </p:nvSpPr>
        <p:spPr>
          <a:xfrm>
            <a:off x="588963" y="1376363"/>
            <a:ext cx="4908372" cy="4403725"/>
          </a:xfrm>
        </p:spPr>
        <p:txBody>
          <a:bodyPr/>
          <a:lstStyle/>
          <a:p>
            <a:pPr lvl="0"/>
            <a:r>
              <a:rPr lang="en-US"/>
              <a:t>Klicka här för att ändra format på bakgrundstexten</a:t>
            </a:r>
          </a:p>
          <a:p>
            <a:pPr lvl="1"/>
            <a:r>
              <a:rPr lang="en-US"/>
              <a:t>Nivå två</a:t>
            </a:r>
          </a:p>
          <a:p>
            <a:pPr lvl="2"/>
            <a:r>
              <a:rPr lang="en-US"/>
              <a:t>Nivå tre</a:t>
            </a:r>
          </a:p>
          <a:p>
            <a:pPr lvl="3"/>
            <a:r>
              <a:rPr lang="en-US"/>
              <a:t>Nivå fyra</a:t>
            </a:r>
          </a:p>
          <a:p>
            <a:pPr lvl="4"/>
            <a:r>
              <a:rPr lang="en-US"/>
              <a:t>Nivå fem</a:t>
            </a:r>
            <a:endParaRPr lang="en-US" dirty="0"/>
          </a:p>
        </p:txBody>
      </p:sp>
      <p:sp>
        <p:nvSpPr>
          <p:cNvPr id="3" name="Platshållare för datum 2">
            <a:extLst>
              <a:ext uri="{FF2B5EF4-FFF2-40B4-BE49-F238E27FC236}">
                <a16:creationId xmlns:a16="http://schemas.microsoft.com/office/drawing/2014/main" id="{51358E7D-85F8-4B3D-B6CC-6581056ED697}"/>
              </a:ext>
            </a:extLst>
          </p:cNvPr>
          <p:cNvSpPr>
            <a:spLocks noGrp="1"/>
          </p:cNvSpPr>
          <p:nvPr>
            <p:ph type="dt" sz="half" idx="16"/>
          </p:nvPr>
        </p:nvSpPr>
        <p:spPr/>
        <p:txBody>
          <a:bodyPr/>
          <a:lstStyle/>
          <a:p>
            <a:r>
              <a:rPr lang="en-US"/>
              <a:t>20xx-xx-xx</a:t>
            </a:r>
            <a:endParaRPr lang="en-US" dirty="0"/>
          </a:p>
        </p:txBody>
      </p:sp>
      <p:sp>
        <p:nvSpPr>
          <p:cNvPr id="4" name="Platshållare för sidfot 3">
            <a:extLst>
              <a:ext uri="{FF2B5EF4-FFF2-40B4-BE49-F238E27FC236}">
                <a16:creationId xmlns:a16="http://schemas.microsoft.com/office/drawing/2014/main" id="{7B2C57BA-C78A-47F6-A270-FAC3766AC4D7}"/>
              </a:ext>
            </a:extLst>
          </p:cNvPr>
          <p:cNvSpPr>
            <a:spLocks noGrp="1"/>
          </p:cNvSpPr>
          <p:nvPr>
            <p:ph type="ftr" sz="quarter" idx="17"/>
          </p:nvPr>
        </p:nvSpPr>
        <p:spPr/>
        <p:txBody>
          <a:bodyPr/>
          <a:lstStyle/>
          <a:p>
            <a:endParaRPr lang="en-US" dirty="0"/>
          </a:p>
        </p:txBody>
      </p:sp>
      <p:sp>
        <p:nvSpPr>
          <p:cNvPr id="11" name="Platshållare för bildnummer 10">
            <a:extLst>
              <a:ext uri="{FF2B5EF4-FFF2-40B4-BE49-F238E27FC236}">
                <a16:creationId xmlns:a16="http://schemas.microsoft.com/office/drawing/2014/main" id="{D852CDB1-073C-4AF5-B792-8E113A2ADBE4}"/>
              </a:ext>
            </a:extLst>
          </p:cNvPr>
          <p:cNvSpPr>
            <a:spLocks noGrp="1"/>
          </p:cNvSpPr>
          <p:nvPr>
            <p:ph type="sldNum" sz="quarter" idx="18"/>
          </p:nvPr>
        </p:nvSpPr>
        <p:spPr/>
        <p:txBody>
          <a:bodyPr/>
          <a:lstStyle/>
          <a:p>
            <a:fld id="{E8645303-2AAE-45D1-913A-B06AE6474513}" type="slidenum">
              <a:rPr lang="en-US" smtClean="0"/>
              <a:pPr/>
              <a:t>‹#›</a:t>
            </a:fld>
            <a:endParaRPr lang="en-US" dirty="0"/>
          </a:p>
        </p:txBody>
      </p:sp>
      <p:sp>
        <p:nvSpPr>
          <p:cNvPr id="10" name="Text Placeholder 5">
            <a:extLst>
              <a:ext uri="{FF2B5EF4-FFF2-40B4-BE49-F238E27FC236}">
                <a16:creationId xmlns:a16="http://schemas.microsoft.com/office/drawing/2014/main" id="{2D6FF2C4-175C-4E62-A6B2-6EBDEC802A46}"/>
              </a:ext>
            </a:extLst>
          </p:cNvPr>
          <p:cNvSpPr>
            <a:spLocks noGrp="1"/>
          </p:cNvSpPr>
          <p:nvPr>
            <p:ph type="body" sz="quarter" idx="19" hasCustomPrompt="1"/>
          </p:nvPr>
        </p:nvSpPr>
        <p:spPr>
          <a:xfrm>
            <a:off x="9981432" y="6115577"/>
            <a:ext cx="1802581" cy="407448"/>
          </a:xfrm>
          <a:prstGeom prst="rect">
            <a:avLst/>
          </a:prstGeom>
          <a:blipFill dpi="0" rotWithShape="1">
            <a:blip r:embed="rId2">
              <a:extLst>
                <a:ext uri="{28A0092B-C50C-407E-A947-70E740481C1C}">
                  <a14:useLocalDpi xmlns:a14="http://schemas.microsoft.com/office/drawing/2010/main"/>
                </a:ext>
              </a:extLst>
            </a:blip>
            <a:srcRect/>
            <a:stretch>
              <a:fillRect/>
            </a:stretch>
          </a:blipFill>
          <a:ln>
            <a:noFill/>
          </a:ln>
        </p:spPr>
        <p:txBody>
          <a:bodyPr/>
          <a:lstStyle>
            <a:lvl1pPr marL="0" indent="0">
              <a:buNone/>
              <a:defRPr sz="100"/>
            </a:lvl1pPr>
            <a:lvl5pPr marL="887378" indent="0">
              <a:buNone/>
              <a:defRPr/>
            </a:lvl5pPr>
          </a:lstStyle>
          <a:p>
            <a:pPr lvl="0"/>
            <a:r>
              <a:rPr lang="en-US"/>
              <a:t> </a:t>
            </a:r>
            <a:endParaRPr lang="en-US" dirty="0"/>
          </a:p>
        </p:txBody>
      </p:sp>
    </p:spTree>
    <p:extLst>
      <p:ext uri="{BB962C8B-B14F-4D97-AF65-F5344CB8AC3E}">
        <p14:creationId xmlns:p14="http://schemas.microsoft.com/office/powerpoint/2010/main" val="9877472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vå delar - bild V">
    <p:spTree>
      <p:nvGrpSpPr>
        <p:cNvPr id="1" name=""/>
        <p:cNvGrpSpPr/>
        <p:nvPr/>
      </p:nvGrpSpPr>
      <p:grpSpPr>
        <a:xfrm>
          <a:off x="0" y="0"/>
          <a:ext cx="0" cy="0"/>
          <a:chOff x="0" y="0"/>
          <a:chExt cx="0" cy="0"/>
        </a:xfrm>
      </p:grpSpPr>
      <p:sp>
        <p:nvSpPr>
          <p:cNvPr id="9" name="Platshållare för bild 3">
            <a:extLst>
              <a:ext uri="{FF2B5EF4-FFF2-40B4-BE49-F238E27FC236}">
                <a16:creationId xmlns:a16="http://schemas.microsoft.com/office/drawing/2014/main" id="{3472F375-C04E-4F50-9E5E-F3F1E1296336}"/>
              </a:ext>
            </a:extLst>
          </p:cNvPr>
          <p:cNvSpPr>
            <a:spLocks noGrp="1"/>
          </p:cNvSpPr>
          <p:nvPr>
            <p:ph type="pic" sz="quarter" idx="14" hasCustomPrompt="1"/>
          </p:nvPr>
        </p:nvSpPr>
        <p:spPr bwMode="ltGray">
          <a:xfrm>
            <a:off x="177" y="0"/>
            <a:ext cx="6096000" cy="6858000"/>
          </a:xfrm>
          <a:solidFill>
            <a:schemeClr val="bg1">
              <a:lumMod val="95000"/>
            </a:schemeClr>
          </a:solidFill>
        </p:spPr>
        <p:txBody>
          <a:bodyPr/>
          <a:lstStyle>
            <a:lvl1pPr marL="0" indent="0">
              <a:buFontTx/>
              <a:buNone/>
              <a:defRPr/>
            </a:lvl1pPr>
          </a:lstStyle>
          <a:p>
            <a:r>
              <a:rPr lang="en-US"/>
              <a:t>Infoga bild från Picture Library</a:t>
            </a:r>
            <a:endParaRPr lang="en-US" dirty="0"/>
          </a:p>
        </p:txBody>
      </p:sp>
      <p:sp>
        <p:nvSpPr>
          <p:cNvPr id="2" name="Rubrik 1"/>
          <p:cNvSpPr>
            <a:spLocks noGrp="1"/>
          </p:cNvSpPr>
          <p:nvPr>
            <p:ph type="title" hasCustomPrompt="1"/>
          </p:nvPr>
        </p:nvSpPr>
        <p:spPr>
          <a:xfrm>
            <a:off x="6696253" y="334963"/>
            <a:ext cx="4908372" cy="863600"/>
          </a:xfrm>
        </p:spPr>
        <p:txBody>
          <a:bodyPr/>
          <a:lstStyle/>
          <a:p>
            <a:r>
              <a:rPr lang="en-US"/>
              <a:t>Klicka här för att ändra mall för rubrikformat</a:t>
            </a:r>
            <a:endParaRPr lang="en-US" dirty="0"/>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hasCustomPrompt="1"/>
          </p:nvPr>
        </p:nvSpPr>
        <p:spPr>
          <a:xfrm>
            <a:off x="6696253" y="1381126"/>
            <a:ext cx="4908372" cy="4403725"/>
          </a:xfrm>
        </p:spPr>
        <p:txBody>
          <a:bodyPr/>
          <a:lstStyle/>
          <a:p>
            <a:pPr lvl="0"/>
            <a:r>
              <a:rPr lang="en-US"/>
              <a:t>Klicka här för att ändra format på bakgrundstexten</a:t>
            </a:r>
          </a:p>
          <a:p>
            <a:pPr lvl="1"/>
            <a:r>
              <a:rPr lang="en-US"/>
              <a:t>Nivå två</a:t>
            </a:r>
          </a:p>
          <a:p>
            <a:pPr lvl="2"/>
            <a:r>
              <a:rPr lang="en-US"/>
              <a:t>Nivå tre</a:t>
            </a:r>
          </a:p>
          <a:p>
            <a:pPr lvl="3"/>
            <a:r>
              <a:rPr lang="en-US"/>
              <a:t>Nivå fyra</a:t>
            </a:r>
          </a:p>
          <a:p>
            <a:pPr lvl="4"/>
            <a:r>
              <a:rPr lang="en-US"/>
              <a:t>Nivå fem</a:t>
            </a:r>
            <a:endParaRPr lang="en-US" dirty="0"/>
          </a:p>
        </p:txBody>
      </p:sp>
      <p:sp>
        <p:nvSpPr>
          <p:cNvPr id="3" name="Platshållare för datum 2">
            <a:extLst>
              <a:ext uri="{FF2B5EF4-FFF2-40B4-BE49-F238E27FC236}">
                <a16:creationId xmlns:a16="http://schemas.microsoft.com/office/drawing/2014/main" id="{F2C8DF9E-959D-46DF-9B62-ED4E9BAD8969}"/>
              </a:ext>
            </a:extLst>
          </p:cNvPr>
          <p:cNvSpPr>
            <a:spLocks noGrp="1"/>
          </p:cNvSpPr>
          <p:nvPr>
            <p:ph type="dt" sz="half" idx="15"/>
          </p:nvPr>
        </p:nvSpPr>
        <p:spPr/>
        <p:txBody>
          <a:bodyPr/>
          <a:lstStyle/>
          <a:p>
            <a:r>
              <a:rPr lang="en-US"/>
              <a:t>20xx-xx-xx</a:t>
            </a:r>
            <a:endParaRPr lang="en-US" dirty="0"/>
          </a:p>
        </p:txBody>
      </p:sp>
      <p:sp>
        <p:nvSpPr>
          <p:cNvPr id="4" name="Platshållare för sidfot 3">
            <a:extLst>
              <a:ext uri="{FF2B5EF4-FFF2-40B4-BE49-F238E27FC236}">
                <a16:creationId xmlns:a16="http://schemas.microsoft.com/office/drawing/2014/main" id="{FDE81213-9F2C-4131-BB0F-BED211D8215E}"/>
              </a:ext>
            </a:extLst>
          </p:cNvPr>
          <p:cNvSpPr>
            <a:spLocks noGrp="1"/>
          </p:cNvSpPr>
          <p:nvPr>
            <p:ph type="ftr" sz="quarter" idx="16"/>
          </p:nvPr>
        </p:nvSpPr>
        <p:spPr/>
        <p:txBody>
          <a:bodyPr/>
          <a:lstStyle/>
          <a:p>
            <a:endParaRPr lang="en-US" dirty="0"/>
          </a:p>
        </p:txBody>
      </p:sp>
      <p:sp>
        <p:nvSpPr>
          <p:cNvPr id="10" name="Platshållare för bildnummer 9">
            <a:extLst>
              <a:ext uri="{FF2B5EF4-FFF2-40B4-BE49-F238E27FC236}">
                <a16:creationId xmlns:a16="http://schemas.microsoft.com/office/drawing/2014/main" id="{20047D06-1D6B-4009-B905-7586E34A762C}"/>
              </a:ext>
            </a:extLst>
          </p:cNvPr>
          <p:cNvSpPr>
            <a:spLocks noGrp="1"/>
          </p:cNvSpPr>
          <p:nvPr>
            <p:ph type="sldNum" sz="quarter" idx="17"/>
          </p:nvPr>
        </p:nvSpPr>
        <p:spPr/>
        <p:txBody>
          <a:bodyPr/>
          <a:lstStyle/>
          <a:p>
            <a:fld id="{E8645303-2AAE-45D1-913A-B06AE6474513}" type="slidenum">
              <a:rPr lang="en-US" smtClean="0"/>
              <a:pPr/>
              <a:t>‹#›</a:t>
            </a:fld>
            <a:endParaRPr lang="en-US" dirty="0"/>
          </a:p>
        </p:txBody>
      </p:sp>
    </p:spTree>
    <p:extLst>
      <p:ext uri="{BB962C8B-B14F-4D97-AF65-F5344CB8AC3E}">
        <p14:creationId xmlns:p14="http://schemas.microsoft.com/office/powerpoint/2010/main" val="11662268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vå delar - grön, bild V">
    <p:bg>
      <p:bgPr>
        <a:solidFill>
          <a:schemeClr val="accent4"/>
        </a:solidFill>
        <a:effectLst/>
      </p:bgPr>
    </p:bg>
    <p:spTree>
      <p:nvGrpSpPr>
        <p:cNvPr id="1" name=""/>
        <p:cNvGrpSpPr/>
        <p:nvPr/>
      </p:nvGrpSpPr>
      <p:grpSpPr>
        <a:xfrm>
          <a:off x="0" y="0"/>
          <a:ext cx="0" cy="0"/>
          <a:chOff x="0" y="0"/>
          <a:chExt cx="0" cy="0"/>
        </a:xfrm>
      </p:grpSpPr>
      <p:sp>
        <p:nvSpPr>
          <p:cNvPr id="9" name="Platshållare för bild 3">
            <a:extLst>
              <a:ext uri="{FF2B5EF4-FFF2-40B4-BE49-F238E27FC236}">
                <a16:creationId xmlns:a16="http://schemas.microsoft.com/office/drawing/2014/main" id="{3472F375-C04E-4F50-9E5E-F3F1E1296336}"/>
              </a:ext>
            </a:extLst>
          </p:cNvPr>
          <p:cNvSpPr>
            <a:spLocks noGrp="1"/>
          </p:cNvSpPr>
          <p:nvPr>
            <p:ph type="pic" sz="quarter" idx="14" hasCustomPrompt="1"/>
          </p:nvPr>
        </p:nvSpPr>
        <p:spPr bwMode="ltGray">
          <a:xfrm>
            <a:off x="177" y="0"/>
            <a:ext cx="6096000" cy="6858000"/>
          </a:xfrm>
          <a:solidFill>
            <a:schemeClr val="bg1">
              <a:lumMod val="95000"/>
            </a:schemeClr>
          </a:solidFill>
        </p:spPr>
        <p:txBody>
          <a:bodyPr/>
          <a:lstStyle>
            <a:lvl1pPr marL="0" indent="0">
              <a:buFontTx/>
              <a:buNone/>
              <a:defRPr/>
            </a:lvl1pPr>
          </a:lstStyle>
          <a:p>
            <a:r>
              <a:rPr lang="en-US"/>
              <a:t>Infoga bild från Picture Library</a:t>
            </a:r>
            <a:endParaRPr lang="en-US" dirty="0"/>
          </a:p>
        </p:txBody>
      </p:sp>
      <p:sp>
        <p:nvSpPr>
          <p:cNvPr id="2" name="Rubrik 1"/>
          <p:cNvSpPr>
            <a:spLocks noGrp="1"/>
          </p:cNvSpPr>
          <p:nvPr>
            <p:ph type="title" hasCustomPrompt="1"/>
          </p:nvPr>
        </p:nvSpPr>
        <p:spPr>
          <a:xfrm>
            <a:off x="6696253" y="334963"/>
            <a:ext cx="4908372" cy="863600"/>
          </a:xfrm>
        </p:spPr>
        <p:txBody>
          <a:bodyPr/>
          <a:lstStyle/>
          <a:p>
            <a:r>
              <a:rPr lang="en-US"/>
              <a:t>Klicka här för att ändra mall för rubrikformat</a:t>
            </a:r>
            <a:endParaRPr lang="en-US" dirty="0"/>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hasCustomPrompt="1"/>
          </p:nvPr>
        </p:nvSpPr>
        <p:spPr>
          <a:xfrm>
            <a:off x="6696253" y="1381126"/>
            <a:ext cx="4908372" cy="4403725"/>
          </a:xfrm>
        </p:spPr>
        <p:txBody>
          <a:bodyPr/>
          <a:lstStyle/>
          <a:p>
            <a:pPr lvl="0"/>
            <a:r>
              <a:rPr lang="en-US"/>
              <a:t>Klicka här för att ändra format på bakgrundstexten</a:t>
            </a:r>
          </a:p>
          <a:p>
            <a:pPr lvl="1"/>
            <a:r>
              <a:rPr lang="en-US"/>
              <a:t>Nivå två</a:t>
            </a:r>
          </a:p>
          <a:p>
            <a:pPr lvl="2"/>
            <a:r>
              <a:rPr lang="en-US"/>
              <a:t>Nivå tre</a:t>
            </a:r>
          </a:p>
          <a:p>
            <a:pPr lvl="3"/>
            <a:r>
              <a:rPr lang="en-US"/>
              <a:t>Nivå fyra</a:t>
            </a:r>
          </a:p>
          <a:p>
            <a:pPr lvl="4"/>
            <a:r>
              <a:rPr lang="en-US"/>
              <a:t>Nivå fem</a:t>
            </a:r>
            <a:endParaRPr lang="en-US" dirty="0"/>
          </a:p>
        </p:txBody>
      </p:sp>
      <p:sp>
        <p:nvSpPr>
          <p:cNvPr id="3" name="Platshållare för datum 2">
            <a:extLst>
              <a:ext uri="{FF2B5EF4-FFF2-40B4-BE49-F238E27FC236}">
                <a16:creationId xmlns:a16="http://schemas.microsoft.com/office/drawing/2014/main" id="{C728ED47-5F67-4CE5-967A-7EF3F8185D28}"/>
              </a:ext>
            </a:extLst>
          </p:cNvPr>
          <p:cNvSpPr>
            <a:spLocks noGrp="1"/>
          </p:cNvSpPr>
          <p:nvPr>
            <p:ph type="dt" sz="half" idx="15"/>
          </p:nvPr>
        </p:nvSpPr>
        <p:spPr/>
        <p:txBody>
          <a:bodyPr/>
          <a:lstStyle/>
          <a:p>
            <a:r>
              <a:rPr lang="en-US"/>
              <a:t>20xx-xx-xx</a:t>
            </a:r>
            <a:endParaRPr lang="en-US" dirty="0"/>
          </a:p>
        </p:txBody>
      </p:sp>
      <p:sp>
        <p:nvSpPr>
          <p:cNvPr id="4" name="Platshållare för sidfot 3">
            <a:extLst>
              <a:ext uri="{FF2B5EF4-FFF2-40B4-BE49-F238E27FC236}">
                <a16:creationId xmlns:a16="http://schemas.microsoft.com/office/drawing/2014/main" id="{DFA9207C-D4EB-468D-88BD-EC6754FA68FA}"/>
              </a:ext>
            </a:extLst>
          </p:cNvPr>
          <p:cNvSpPr>
            <a:spLocks noGrp="1"/>
          </p:cNvSpPr>
          <p:nvPr>
            <p:ph type="ftr" sz="quarter" idx="16"/>
          </p:nvPr>
        </p:nvSpPr>
        <p:spPr/>
        <p:txBody>
          <a:bodyPr/>
          <a:lstStyle/>
          <a:p>
            <a:endParaRPr lang="en-US" dirty="0"/>
          </a:p>
        </p:txBody>
      </p:sp>
      <p:sp>
        <p:nvSpPr>
          <p:cNvPr id="11" name="Platshållare för bildnummer 10">
            <a:extLst>
              <a:ext uri="{FF2B5EF4-FFF2-40B4-BE49-F238E27FC236}">
                <a16:creationId xmlns:a16="http://schemas.microsoft.com/office/drawing/2014/main" id="{DBC1A3FC-6E94-49F5-9E44-7405D16A9C14}"/>
              </a:ext>
            </a:extLst>
          </p:cNvPr>
          <p:cNvSpPr>
            <a:spLocks noGrp="1"/>
          </p:cNvSpPr>
          <p:nvPr>
            <p:ph type="sldNum" sz="quarter" idx="17"/>
          </p:nvPr>
        </p:nvSpPr>
        <p:spPr/>
        <p:txBody>
          <a:bodyPr/>
          <a:lstStyle/>
          <a:p>
            <a:fld id="{E8645303-2AAE-45D1-913A-B06AE6474513}" type="slidenum">
              <a:rPr lang="en-US" smtClean="0"/>
              <a:pPr/>
              <a:t>‹#›</a:t>
            </a:fld>
            <a:endParaRPr lang="en-US" dirty="0"/>
          </a:p>
        </p:txBody>
      </p:sp>
      <p:pic>
        <p:nvPicPr>
          <p:cNvPr id="13" name="Bildobjekt 12">
            <a:extLst>
              <a:ext uri="{FF2B5EF4-FFF2-40B4-BE49-F238E27FC236}">
                <a16:creationId xmlns:a16="http://schemas.microsoft.com/office/drawing/2014/main" id="{BDF721C1-4805-48EE-93EC-F201110FA87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81432" y="6115577"/>
            <a:ext cx="1802581" cy="407448"/>
          </a:xfrm>
          <a:prstGeom prst="rect">
            <a:avLst/>
          </a:prstGeom>
        </p:spPr>
      </p:pic>
    </p:spTree>
    <p:extLst>
      <p:ext uri="{BB962C8B-B14F-4D97-AF65-F5344CB8AC3E}">
        <p14:creationId xmlns:p14="http://schemas.microsoft.com/office/powerpoint/2010/main" val="34568420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p>
            <a:r>
              <a:rPr lang="en-US"/>
              <a:t>Klicka här för att ändra mall för rubrikformat</a:t>
            </a:r>
            <a:endParaRPr lang="en-US" dirty="0"/>
          </a:p>
        </p:txBody>
      </p:sp>
      <p:sp>
        <p:nvSpPr>
          <p:cNvPr id="3" name="Platshållare för datum 2"/>
          <p:cNvSpPr>
            <a:spLocks noGrp="1"/>
          </p:cNvSpPr>
          <p:nvPr>
            <p:ph type="dt" sz="half" idx="10"/>
          </p:nvPr>
        </p:nvSpPr>
        <p:spPr/>
        <p:txBody>
          <a:bodyPr/>
          <a:lstStyle/>
          <a:p>
            <a:r>
              <a:rPr lang="en-US"/>
              <a:t>20xx-xx-xx</a:t>
            </a:r>
            <a:endParaRPr lang="en-US" dirty="0"/>
          </a:p>
        </p:txBody>
      </p:sp>
      <p:sp>
        <p:nvSpPr>
          <p:cNvPr id="4" name="Platshållare för sidfot 3"/>
          <p:cNvSpPr>
            <a:spLocks noGrp="1"/>
          </p:cNvSpPr>
          <p:nvPr>
            <p:ph type="ftr" sz="quarter" idx="11"/>
          </p:nvPr>
        </p:nvSpPr>
        <p:spPr/>
        <p:txBody>
          <a:bodyPr/>
          <a:lstStyle/>
          <a:p>
            <a:endParaRPr lang="en-US" dirty="0"/>
          </a:p>
        </p:txBody>
      </p:sp>
      <p:sp>
        <p:nvSpPr>
          <p:cNvPr id="5" name="Platshållare för bildnummer 4"/>
          <p:cNvSpPr>
            <a:spLocks noGrp="1"/>
          </p:cNvSpPr>
          <p:nvPr>
            <p:ph type="sldNum" sz="quarter" idx="12"/>
          </p:nvPr>
        </p:nvSpPr>
        <p:spPr/>
        <p:txBody>
          <a:bodyPr/>
          <a:lstStyle/>
          <a:p>
            <a:fld id="{E8645303-2AAE-45D1-913A-B06AE6474513}" type="slidenum">
              <a:rPr lang="en-US" smtClean="0"/>
              <a:t>‹#›</a:t>
            </a:fld>
            <a:endParaRPr lang="en-US" dirty="0"/>
          </a:p>
        </p:txBody>
      </p:sp>
    </p:spTree>
    <p:extLst>
      <p:ext uri="{BB962C8B-B14F-4D97-AF65-F5344CB8AC3E}">
        <p14:creationId xmlns:p14="http://schemas.microsoft.com/office/powerpoint/2010/main" val="10538423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r>
              <a:rPr lang="en-US"/>
              <a:t>20xx-xx-xx</a:t>
            </a:r>
            <a:endParaRPr lang="en-US" dirty="0"/>
          </a:p>
        </p:txBody>
      </p:sp>
      <p:sp>
        <p:nvSpPr>
          <p:cNvPr id="3" name="Platshållare för sidfot 2"/>
          <p:cNvSpPr>
            <a:spLocks noGrp="1"/>
          </p:cNvSpPr>
          <p:nvPr>
            <p:ph type="ftr" sz="quarter" idx="11"/>
          </p:nvPr>
        </p:nvSpPr>
        <p:spPr/>
        <p:txBody>
          <a:bodyPr/>
          <a:lstStyle/>
          <a:p>
            <a:endParaRPr lang="en-US" dirty="0"/>
          </a:p>
        </p:txBody>
      </p:sp>
      <p:sp>
        <p:nvSpPr>
          <p:cNvPr id="4" name="Platshållare för bildnummer 3"/>
          <p:cNvSpPr>
            <a:spLocks noGrp="1"/>
          </p:cNvSpPr>
          <p:nvPr>
            <p:ph type="sldNum" sz="quarter" idx="12"/>
          </p:nvPr>
        </p:nvSpPr>
        <p:spPr/>
        <p:txBody>
          <a:bodyPr/>
          <a:lstStyle/>
          <a:p>
            <a:fld id="{E8645303-2AAE-45D1-913A-B06AE6474513}" type="slidenum">
              <a:rPr lang="en-US" smtClean="0"/>
              <a:t>‹#›</a:t>
            </a:fld>
            <a:endParaRPr lang="en-US" dirty="0"/>
          </a:p>
        </p:txBody>
      </p:sp>
    </p:spTree>
    <p:extLst>
      <p:ext uri="{BB962C8B-B14F-4D97-AF65-F5344CB8AC3E}">
        <p14:creationId xmlns:p14="http://schemas.microsoft.com/office/powerpoint/2010/main" val="3517087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EC0576A-F419-450A-8CA2-37E605469FB7}"/>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3FF2CF73-10B6-4C5A-B736-5483DA901DDB}"/>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A60952DB-D799-48AA-BC13-0B693C21F576}"/>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A7B5D369-90AB-4CE9-81C0-5EED7C43F4EC}"/>
              </a:ext>
            </a:extLst>
          </p:cNvPr>
          <p:cNvSpPr>
            <a:spLocks noGrp="1"/>
          </p:cNvSpPr>
          <p:nvPr>
            <p:ph type="dt" sz="half" idx="10"/>
          </p:nvPr>
        </p:nvSpPr>
        <p:spPr/>
        <p:txBody>
          <a:bodyPr/>
          <a:lstStyle/>
          <a:p>
            <a:fld id="{48AF9CD9-4B95-4E3A-B752-9B76AB0F56CB}" type="datetimeFigureOut">
              <a:rPr lang="sv-SE" smtClean="0"/>
              <a:t>2022-09-06</a:t>
            </a:fld>
            <a:endParaRPr lang="sv-SE"/>
          </a:p>
        </p:txBody>
      </p:sp>
      <p:sp>
        <p:nvSpPr>
          <p:cNvPr id="6" name="Platshållare för sidfot 5">
            <a:extLst>
              <a:ext uri="{FF2B5EF4-FFF2-40B4-BE49-F238E27FC236}">
                <a16:creationId xmlns:a16="http://schemas.microsoft.com/office/drawing/2014/main" id="{E879A2E9-F6FE-4680-9E01-810805ACAF22}"/>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D1ED6C03-AF46-47EC-B79D-A775922BF1D5}"/>
              </a:ext>
            </a:extLst>
          </p:cNvPr>
          <p:cNvSpPr>
            <a:spLocks noGrp="1"/>
          </p:cNvSpPr>
          <p:nvPr>
            <p:ph type="sldNum" sz="quarter" idx="12"/>
          </p:nvPr>
        </p:nvSpPr>
        <p:spPr/>
        <p:txBody>
          <a:bodyPr/>
          <a:lstStyle/>
          <a:p>
            <a:fld id="{13FD9E77-A9EE-4D61-BECE-324AF51BF299}" type="slidenum">
              <a:rPr lang="sv-SE" smtClean="0"/>
              <a:t>‹#›</a:t>
            </a:fld>
            <a:endParaRPr lang="sv-SE"/>
          </a:p>
        </p:txBody>
      </p:sp>
    </p:spTree>
    <p:extLst>
      <p:ext uri="{BB962C8B-B14F-4D97-AF65-F5344CB8AC3E}">
        <p14:creationId xmlns:p14="http://schemas.microsoft.com/office/powerpoint/2010/main" val="34314688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Avslut - huvudlogo">
    <p:bg>
      <p:bgPr>
        <a:solidFill>
          <a:schemeClr val="bg1"/>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EBCC581D-3362-482F-BB6D-A74C3D02C5C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60857" y="3104606"/>
            <a:ext cx="2870285" cy="648788"/>
          </a:xfrm>
          <a:prstGeom prst="rect">
            <a:avLst/>
          </a:prstGeom>
        </p:spPr>
      </p:pic>
    </p:spTree>
    <p:extLst>
      <p:ext uri="{BB962C8B-B14F-4D97-AF65-F5344CB8AC3E}">
        <p14:creationId xmlns:p14="http://schemas.microsoft.com/office/powerpoint/2010/main" val="16333562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Avslut - vit logo">
    <p:bg>
      <p:bgPr>
        <a:solidFill>
          <a:schemeClr val="bg1"/>
        </a:solidFill>
        <a:effectLst/>
      </p:bgPr>
    </p:bg>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BC3AE89C-6672-4221-9D7E-B09B1709C19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60857" y="3104606"/>
            <a:ext cx="2870285" cy="648788"/>
          </a:xfrm>
          <a:prstGeom prst="rect">
            <a:avLst/>
          </a:prstGeom>
        </p:spPr>
      </p:pic>
    </p:spTree>
    <p:extLst>
      <p:ext uri="{BB962C8B-B14F-4D97-AF65-F5344CB8AC3E}">
        <p14:creationId xmlns:p14="http://schemas.microsoft.com/office/powerpoint/2010/main" val="39191498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blank" preserve="1">
  <p:cSld name="Avslut - svart logo">
    <p:bg>
      <p:bgPr>
        <a:solidFill>
          <a:schemeClr val="bg1"/>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EA568D33-9E47-4BB5-B746-E6E10AB5D4C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60857" y="3104606"/>
            <a:ext cx="2870285" cy="648788"/>
          </a:xfrm>
          <a:prstGeom prst="rect">
            <a:avLst/>
          </a:prstGeom>
        </p:spPr>
      </p:pic>
    </p:spTree>
    <p:extLst>
      <p:ext uri="{BB962C8B-B14F-4D97-AF65-F5344CB8AC3E}">
        <p14:creationId xmlns:p14="http://schemas.microsoft.com/office/powerpoint/2010/main" val="16794862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D61CDD8-BD9C-4B3C-9291-84409922EC9D}"/>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50CCC56C-DC62-48CD-BEB0-212BB92E44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7BC1E09A-D93A-42A3-A7EA-99B76DAA65FE}"/>
              </a:ext>
            </a:extLst>
          </p:cNvPr>
          <p:cNvSpPr>
            <a:spLocks noGrp="1"/>
          </p:cNvSpPr>
          <p:nvPr>
            <p:ph type="dt" sz="half" idx="10"/>
          </p:nvPr>
        </p:nvSpPr>
        <p:spPr/>
        <p:txBody>
          <a:bodyPr/>
          <a:lstStyle/>
          <a:p>
            <a:fld id="{48AF9CD9-4B95-4E3A-B752-9B76AB0F56CB}" type="datetimeFigureOut">
              <a:rPr lang="sv-SE" smtClean="0"/>
              <a:t>2022-09-06</a:t>
            </a:fld>
            <a:endParaRPr lang="sv-SE"/>
          </a:p>
        </p:txBody>
      </p:sp>
      <p:sp>
        <p:nvSpPr>
          <p:cNvPr id="5" name="Platshållare för sidfot 4">
            <a:extLst>
              <a:ext uri="{FF2B5EF4-FFF2-40B4-BE49-F238E27FC236}">
                <a16:creationId xmlns:a16="http://schemas.microsoft.com/office/drawing/2014/main" id="{2403DC31-DBA6-4EB0-A625-BE0A4EF8AAD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D8A82F8-3689-4E60-90CD-5DE73CF35D77}"/>
              </a:ext>
            </a:extLst>
          </p:cNvPr>
          <p:cNvSpPr>
            <a:spLocks noGrp="1"/>
          </p:cNvSpPr>
          <p:nvPr>
            <p:ph type="sldNum" sz="quarter" idx="12"/>
          </p:nvPr>
        </p:nvSpPr>
        <p:spPr/>
        <p:txBody>
          <a:bodyPr/>
          <a:lstStyle/>
          <a:p>
            <a:fld id="{13FD9E77-A9EE-4D61-BECE-324AF51BF299}" type="slidenum">
              <a:rPr lang="sv-SE" smtClean="0"/>
              <a:t>‹#›</a:t>
            </a:fld>
            <a:endParaRPr lang="sv-SE"/>
          </a:p>
        </p:txBody>
      </p:sp>
    </p:spTree>
    <p:extLst>
      <p:ext uri="{BB962C8B-B14F-4D97-AF65-F5344CB8AC3E}">
        <p14:creationId xmlns:p14="http://schemas.microsoft.com/office/powerpoint/2010/main" val="2564859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581F87B-DB8B-4C69-9FE9-0E2EE33CAD0E}"/>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A7D6517D-62B7-46CA-A08A-AC5D73C160C6}"/>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D8BCA55-0F40-498E-BF73-8B82118BEBF7}"/>
              </a:ext>
            </a:extLst>
          </p:cNvPr>
          <p:cNvSpPr>
            <a:spLocks noGrp="1"/>
          </p:cNvSpPr>
          <p:nvPr>
            <p:ph type="dt" sz="half" idx="10"/>
          </p:nvPr>
        </p:nvSpPr>
        <p:spPr/>
        <p:txBody>
          <a:bodyPr/>
          <a:lstStyle/>
          <a:p>
            <a:fld id="{48AF9CD9-4B95-4E3A-B752-9B76AB0F56CB}" type="datetimeFigureOut">
              <a:rPr lang="sv-SE" smtClean="0"/>
              <a:t>2022-09-06</a:t>
            </a:fld>
            <a:endParaRPr lang="sv-SE"/>
          </a:p>
        </p:txBody>
      </p:sp>
      <p:sp>
        <p:nvSpPr>
          <p:cNvPr id="5" name="Platshållare för sidfot 4">
            <a:extLst>
              <a:ext uri="{FF2B5EF4-FFF2-40B4-BE49-F238E27FC236}">
                <a16:creationId xmlns:a16="http://schemas.microsoft.com/office/drawing/2014/main" id="{F4EDCCD8-9AAD-4BF0-81FF-BF8C83D6673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8908D16-9D4E-44D7-A4F5-45BCCA7FDAAC}"/>
              </a:ext>
            </a:extLst>
          </p:cNvPr>
          <p:cNvSpPr>
            <a:spLocks noGrp="1"/>
          </p:cNvSpPr>
          <p:nvPr>
            <p:ph type="sldNum" sz="quarter" idx="12"/>
          </p:nvPr>
        </p:nvSpPr>
        <p:spPr/>
        <p:txBody>
          <a:bodyPr/>
          <a:lstStyle/>
          <a:p>
            <a:fld id="{13FD9E77-A9EE-4D61-BECE-324AF51BF299}" type="slidenum">
              <a:rPr lang="sv-SE" smtClean="0"/>
              <a:t>‹#›</a:t>
            </a:fld>
            <a:endParaRPr lang="sv-SE"/>
          </a:p>
        </p:txBody>
      </p:sp>
    </p:spTree>
    <p:extLst>
      <p:ext uri="{BB962C8B-B14F-4D97-AF65-F5344CB8AC3E}">
        <p14:creationId xmlns:p14="http://schemas.microsoft.com/office/powerpoint/2010/main" val="34418048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B33357B-5C48-4C37-BF2B-88EDE1786C04}"/>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FB02318D-9565-44FC-89A6-7411F6A93D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9D965CAC-34D6-40F8-A374-1990EE97C808}"/>
              </a:ext>
            </a:extLst>
          </p:cNvPr>
          <p:cNvSpPr>
            <a:spLocks noGrp="1"/>
          </p:cNvSpPr>
          <p:nvPr>
            <p:ph type="dt" sz="half" idx="10"/>
          </p:nvPr>
        </p:nvSpPr>
        <p:spPr/>
        <p:txBody>
          <a:bodyPr/>
          <a:lstStyle/>
          <a:p>
            <a:fld id="{48AF9CD9-4B95-4E3A-B752-9B76AB0F56CB}" type="datetimeFigureOut">
              <a:rPr lang="sv-SE" smtClean="0"/>
              <a:t>2022-09-06</a:t>
            </a:fld>
            <a:endParaRPr lang="sv-SE"/>
          </a:p>
        </p:txBody>
      </p:sp>
      <p:sp>
        <p:nvSpPr>
          <p:cNvPr id="5" name="Platshållare för sidfot 4">
            <a:extLst>
              <a:ext uri="{FF2B5EF4-FFF2-40B4-BE49-F238E27FC236}">
                <a16:creationId xmlns:a16="http://schemas.microsoft.com/office/drawing/2014/main" id="{511992EC-BAFE-4D5A-9837-F419869550B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4902E6B-BE34-437C-9EDB-8E9A718BA99E}"/>
              </a:ext>
            </a:extLst>
          </p:cNvPr>
          <p:cNvSpPr>
            <a:spLocks noGrp="1"/>
          </p:cNvSpPr>
          <p:nvPr>
            <p:ph type="sldNum" sz="quarter" idx="12"/>
          </p:nvPr>
        </p:nvSpPr>
        <p:spPr/>
        <p:txBody>
          <a:bodyPr/>
          <a:lstStyle/>
          <a:p>
            <a:fld id="{13FD9E77-A9EE-4D61-BECE-324AF51BF299}" type="slidenum">
              <a:rPr lang="sv-SE" smtClean="0"/>
              <a:t>‹#›</a:t>
            </a:fld>
            <a:endParaRPr lang="sv-SE"/>
          </a:p>
        </p:txBody>
      </p:sp>
    </p:spTree>
    <p:extLst>
      <p:ext uri="{BB962C8B-B14F-4D97-AF65-F5344CB8AC3E}">
        <p14:creationId xmlns:p14="http://schemas.microsoft.com/office/powerpoint/2010/main" val="31666773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EC0576A-F419-450A-8CA2-37E605469FB7}"/>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3FF2CF73-10B6-4C5A-B736-5483DA901DDB}"/>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A60952DB-D799-48AA-BC13-0B693C21F576}"/>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A7B5D369-90AB-4CE9-81C0-5EED7C43F4EC}"/>
              </a:ext>
            </a:extLst>
          </p:cNvPr>
          <p:cNvSpPr>
            <a:spLocks noGrp="1"/>
          </p:cNvSpPr>
          <p:nvPr>
            <p:ph type="dt" sz="half" idx="10"/>
          </p:nvPr>
        </p:nvSpPr>
        <p:spPr/>
        <p:txBody>
          <a:bodyPr/>
          <a:lstStyle/>
          <a:p>
            <a:fld id="{48AF9CD9-4B95-4E3A-B752-9B76AB0F56CB}" type="datetimeFigureOut">
              <a:rPr lang="sv-SE" smtClean="0"/>
              <a:t>2022-09-06</a:t>
            </a:fld>
            <a:endParaRPr lang="sv-SE"/>
          </a:p>
        </p:txBody>
      </p:sp>
      <p:sp>
        <p:nvSpPr>
          <p:cNvPr id="6" name="Platshållare för sidfot 5">
            <a:extLst>
              <a:ext uri="{FF2B5EF4-FFF2-40B4-BE49-F238E27FC236}">
                <a16:creationId xmlns:a16="http://schemas.microsoft.com/office/drawing/2014/main" id="{E879A2E9-F6FE-4680-9E01-810805ACAF22}"/>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D1ED6C03-AF46-47EC-B79D-A775922BF1D5}"/>
              </a:ext>
            </a:extLst>
          </p:cNvPr>
          <p:cNvSpPr>
            <a:spLocks noGrp="1"/>
          </p:cNvSpPr>
          <p:nvPr>
            <p:ph type="sldNum" sz="quarter" idx="12"/>
          </p:nvPr>
        </p:nvSpPr>
        <p:spPr/>
        <p:txBody>
          <a:bodyPr/>
          <a:lstStyle/>
          <a:p>
            <a:fld id="{13FD9E77-A9EE-4D61-BECE-324AF51BF299}" type="slidenum">
              <a:rPr lang="sv-SE" smtClean="0"/>
              <a:t>‹#›</a:t>
            </a:fld>
            <a:endParaRPr lang="sv-SE"/>
          </a:p>
        </p:txBody>
      </p:sp>
    </p:spTree>
    <p:extLst>
      <p:ext uri="{BB962C8B-B14F-4D97-AF65-F5344CB8AC3E}">
        <p14:creationId xmlns:p14="http://schemas.microsoft.com/office/powerpoint/2010/main" val="6673821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30AE53-634D-4BF0-9C3B-88F7F878EF2D}"/>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F3237BE4-C1AE-423C-824E-83BDA9E630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08E3BBB1-2728-42B0-85AB-249AEF13A404}"/>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20D8F1B3-8E1E-4648-A04C-181E022446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EBB4D716-BD52-4915-8D34-86813DF4F44F}"/>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B624F210-2915-4D9F-9C26-AD498C5D3AB1}"/>
              </a:ext>
            </a:extLst>
          </p:cNvPr>
          <p:cNvSpPr>
            <a:spLocks noGrp="1"/>
          </p:cNvSpPr>
          <p:nvPr>
            <p:ph type="dt" sz="half" idx="10"/>
          </p:nvPr>
        </p:nvSpPr>
        <p:spPr/>
        <p:txBody>
          <a:bodyPr/>
          <a:lstStyle/>
          <a:p>
            <a:fld id="{48AF9CD9-4B95-4E3A-B752-9B76AB0F56CB}" type="datetimeFigureOut">
              <a:rPr lang="sv-SE" smtClean="0"/>
              <a:t>2022-09-06</a:t>
            </a:fld>
            <a:endParaRPr lang="sv-SE"/>
          </a:p>
        </p:txBody>
      </p:sp>
      <p:sp>
        <p:nvSpPr>
          <p:cNvPr id="8" name="Platshållare för sidfot 7">
            <a:extLst>
              <a:ext uri="{FF2B5EF4-FFF2-40B4-BE49-F238E27FC236}">
                <a16:creationId xmlns:a16="http://schemas.microsoft.com/office/drawing/2014/main" id="{7531B0FA-1E8F-4388-86DA-68C3AE93DF87}"/>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670CC908-1A29-4633-B514-DF6AD385BAC5}"/>
              </a:ext>
            </a:extLst>
          </p:cNvPr>
          <p:cNvSpPr>
            <a:spLocks noGrp="1"/>
          </p:cNvSpPr>
          <p:nvPr>
            <p:ph type="sldNum" sz="quarter" idx="12"/>
          </p:nvPr>
        </p:nvSpPr>
        <p:spPr/>
        <p:txBody>
          <a:bodyPr/>
          <a:lstStyle/>
          <a:p>
            <a:fld id="{13FD9E77-A9EE-4D61-BECE-324AF51BF299}" type="slidenum">
              <a:rPr lang="sv-SE" smtClean="0"/>
              <a:t>‹#›</a:t>
            </a:fld>
            <a:endParaRPr lang="sv-SE"/>
          </a:p>
        </p:txBody>
      </p:sp>
    </p:spTree>
    <p:extLst>
      <p:ext uri="{BB962C8B-B14F-4D97-AF65-F5344CB8AC3E}">
        <p14:creationId xmlns:p14="http://schemas.microsoft.com/office/powerpoint/2010/main" val="34622045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213E6EF-B858-4161-9444-DC5FF65BF03F}"/>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835A07B6-9E8A-499C-8976-1323ACB73CA9}"/>
              </a:ext>
            </a:extLst>
          </p:cNvPr>
          <p:cNvSpPr>
            <a:spLocks noGrp="1"/>
          </p:cNvSpPr>
          <p:nvPr>
            <p:ph type="dt" sz="half" idx="10"/>
          </p:nvPr>
        </p:nvSpPr>
        <p:spPr/>
        <p:txBody>
          <a:bodyPr/>
          <a:lstStyle/>
          <a:p>
            <a:fld id="{48AF9CD9-4B95-4E3A-B752-9B76AB0F56CB}" type="datetimeFigureOut">
              <a:rPr lang="sv-SE" smtClean="0"/>
              <a:t>2022-09-06</a:t>
            </a:fld>
            <a:endParaRPr lang="sv-SE"/>
          </a:p>
        </p:txBody>
      </p:sp>
      <p:sp>
        <p:nvSpPr>
          <p:cNvPr id="4" name="Platshållare för sidfot 3">
            <a:extLst>
              <a:ext uri="{FF2B5EF4-FFF2-40B4-BE49-F238E27FC236}">
                <a16:creationId xmlns:a16="http://schemas.microsoft.com/office/drawing/2014/main" id="{9B83BE77-AD3D-45F5-9BC0-A261120EC007}"/>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38C029D6-6DE2-4BA0-B9E8-09F26C1F638D}"/>
              </a:ext>
            </a:extLst>
          </p:cNvPr>
          <p:cNvSpPr>
            <a:spLocks noGrp="1"/>
          </p:cNvSpPr>
          <p:nvPr>
            <p:ph type="sldNum" sz="quarter" idx="12"/>
          </p:nvPr>
        </p:nvSpPr>
        <p:spPr/>
        <p:txBody>
          <a:bodyPr/>
          <a:lstStyle/>
          <a:p>
            <a:fld id="{13FD9E77-A9EE-4D61-BECE-324AF51BF299}" type="slidenum">
              <a:rPr lang="sv-SE" smtClean="0"/>
              <a:t>‹#›</a:t>
            </a:fld>
            <a:endParaRPr lang="sv-SE"/>
          </a:p>
        </p:txBody>
      </p:sp>
    </p:spTree>
    <p:extLst>
      <p:ext uri="{BB962C8B-B14F-4D97-AF65-F5344CB8AC3E}">
        <p14:creationId xmlns:p14="http://schemas.microsoft.com/office/powerpoint/2010/main" val="6818253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6BC6B326-AA55-4481-BD35-60B4B29F04B2}"/>
              </a:ext>
            </a:extLst>
          </p:cNvPr>
          <p:cNvSpPr>
            <a:spLocks noGrp="1"/>
          </p:cNvSpPr>
          <p:nvPr>
            <p:ph type="dt" sz="half" idx="10"/>
          </p:nvPr>
        </p:nvSpPr>
        <p:spPr/>
        <p:txBody>
          <a:bodyPr/>
          <a:lstStyle/>
          <a:p>
            <a:fld id="{48AF9CD9-4B95-4E3A-B752-9B76AB0F56CB}" type="datetimeFigureOut">
              <a:rPr lang="sv-SE" smtClean="0"/>
              <a:t>2022-09-06</a:t>
            </a:fld>
            <a:endParaRPr lang="sv-SE"/>
          </a:p>
        </p:txBody>
      </p:sp>
      <p:sp>
        <p:nvSpPr>
          <p:cNvPr id="3" name="Platshållare för sidfot 2">
            <a:extLst>
              <a:ext uri="{FF2B5EF4-FFF2-40B4-BE49-F238E27FC236}">
                <a16:creationId xmlns:a16="http://schemas.microsoft.com/office/drawing/2014/main" id="{4F87AE9C-1353-4857-B925-B7080673C854}"/>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E6C41F38-B5B6-4652-BE01-2146F2E6CD05}"/>
              </a:ext>
            </a:extLst>
          </p:cNvPr>
          <p:cNvSpPr>
            <a:spLocks noGrp="1"/>
          </p:cNvSpPr>
          <p:nvPr>
            <p:ph type="sldNum" sz="quarter" idx="12"/>
          </p:nvPr>
        </p:nvSpPr>
        <p:spPr/>
        <p:txBody>
          <a:bodyPr/>
          <a:lstStyle/>
          <a:p>
            <a:fld id="{13FD9E77-A9EE-4D61-BECE-324AF51BF299}" type="slidenum">
              <a:rPr lang="sv-SE" smtClean="0"/>
              <a:t>‹#›</a:t>
            </a:fld>
            <a:endParaRPr lang="sv-SE"/>
          </a:p>
        </p:txBody>
      </p:sp>
    </p:spTree>
    <p:extLst>
      <p:ext uri="{BB962C8B-B14F-4D97-AF65-F5344CB8AC3E}">
        <p14:creationId xmlns:p14="http://schemas.microsoft.com/office/powerpoint/2010/main" val="3985178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30AE53-634D-4BF0-9C3B-88F7F878EF2D}"/>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F3237BE4-C1AE-423C-824E-83BDA9E630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08E3BBB1-2728-42B0-85AB-249AEF13A404}"/>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20D8F1B3-8E1E-4648-A04C-181E022446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EBB4D716-BD52-4915-8D34-86813DF4F44F}"/>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B624F210-2915-4D9F-9C26-AD498C5D3AB1}"/>
              </a:ext>
            </a:extLst>
          </p:cNvPr>
          <p:cNvSpPr>
            <a:spLocks noGrp="1"/>
          </p:cNvSpPr>
          <p:nvPr>
            <p:ph type="dt" sz="half" idx="10"/>
          </p:nvPr>
        </p:nvSpPr>
        <p:spPr/>
        <p:txBody>
          <a:bodyPr/>
          <a:lstStyle/>
          <a:p>
            <a:fld id="{48AF9CD9-4B95-4E3A-B752-9B76AB0F56CB}" type="datetimeFigureOut">
              <a:rPr lang="sv-SE" smtClean="0"/>
              <a:t>2022-09-06</a:t>
            </a:fld>
            <a:endParaRPr lang="sv-SE"/>
          </a:p>
        </p:txBody>
      </p:sp>
      <p:sp>
        <p:nvSpPr>
          <p:cNvPr id="8" name="Platshållare för sidfot 7">
            <a:extLst>
              <a:ext uri="{FF2B5EF4-FFF2-40B4-BE49-F238E27FC236}">
                <a16:creationId xmlns:a16="http://schemas.microsoft.com/office/drawing/2014/main" id="{7531B0FA-1E8F-4388-86DA-68C3AE93DF87}"/>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670CC908-1A29-4633-B514-DF6AD385BAC5}"/>
              </a:ext>
            </a:extLst>
          </p:cNvPr>
          <p:cNvSpPr>
            <a:spLocks noGrp="1"/>
          </p:cNvSpPr>
          <p:nvPr>
            <p:ph type="sldNum" sz="quarter" idx="12"/>
          </p:nvPr>
        </p:nvSpPr>
        <p:spPr/>
        <p:txBody>
          <a:bodyPr/>
          <a:lstStyle/>
          <a:p>
            <a:fld id="{13FD9E77-A9EE-4D61-BECE-324AF51BF299}" type="slidenum">
              <a:rPr lang="sv-SE" smtClean="0"/>
              <a:t>‹#›</a:t>
            </a:fld>
            <a:endParaRPr lang="sv-SE"/>
          </a:p>
        </p:txBody>
      </p:sp>
    </p:spTree>
    <p:extLst>
      <p:ext uri="{BB962C8B-B14F-4D97-AF65-F5344CB8AC3E}">
        <p14:creationId xmlns:p14="http://schemas.microsoft.com/office/powerpoint/2010/main" val="217096947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59A2E63-4560-4965-B4D3-8A2D7C12ECB5}"/>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80CFE907-518E-4837-B190-B9BCB44A41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620BF844-B439-4B63-821A-46EB8E6D19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0B6A175A-600D-46E5-9814-80742EC6A863}"/>
              </a:ext>
            </a:extLst>
          </p:cNvPr>
          <p:cNvSpPr>
            <a:spLocks noGrp="1"/>
          </p:cNvSpPr>
          <p:nvPr>
            <p:ph type="dt" sz="half" idx="10"/>
          </p:nvPr>
        </p:nvSpPr>
        <p:spPr/>
        <p:txBody>
          <a:bodyPr/>
          <a:lstStyle/>
          <a:p>
            <a:fld id="{48AF9CD9-4B95-4E3A-B752-9B76AB0F56CB}" type="datetimeFigureOut">
              <a:rPr lang="sv-SE" smtClean="0"/>
              <a:t>2022-09-06</a:t>
            </a:fld>
            <a:endParaRPr lang="sv-SE"/>
          </a:p>
        </p:txBody>
      </p:sp>
      <p:sp>
        <p:nvSpPr>
          <p:cNvPr id="6" name="Platshållare för sidfot 5">
            <a:extLst>
              <a:ext uri="{FF2B5EF4-FFF2-40B4-BE49-F238E27FC236}">
                <a16:creationId xmlns:a16="http://schemas.microsoft.com/office/drawing/2014/main" id="{13C22493-FC44-4388-B8C9-A827242336A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BCAF57C1-05E4-464C-B4F7-6F591B2CA945}"/>
              </a:ext>
            </a:extLst>
          </p:cNvPr>
          <p:cNvSpPr>
            <a:spLocks noGrp="1"/>
          </p:cNvSpPr>
          <p:nvPr>
            <p:ph type="sldNum" sz="quarter" idx="12"/>
          </p:nvPr>
        </p:nvSpPr>
        <p:spPr/>
        <p:txBody>
          <a:bodyPr/>
          <a:lstStyle/>
          <a:p>
            <a:fld id="{13FD9E77-A9EE-4D61-BECE-324AF51BF299}" type="slidenum">
              <a:rPr lang="sv-SE" smtClean="0"/>
              <a:t>‹#›</a:t>
            </a:fld>
            <a:endParaRPr lang="sv-SE"/>
          </a:p>
        </p:txBody>
      </p:sp>
    </p:spTree>
    <p:extLst>
      <p:ext uri="{BB962C8B-B14F-4D97-AF65-F5344CB8AC3E}">
        <p14:creationId xmlns:p14="http://schemas.microsoft.com/office/powerpoint/2010/main" val="26478337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0D40DDA-2759-489E-9476-467DE92A4D57}"/>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F64BB7C6-663A-46D5-965E-828AAC0F2B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FAB74BFA-FAC0-4464-A8D1-202276F7CD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B7311491-69E0-427F-B8B5-D988EE0CDABC}"/>
              </a:ext>
            </a:extLst>
          </p:cNvPr>
          <p:cNvSpPr>
            <a:spLocks noGrp="1"/>
          </p:cNvSpPr>
          <p:nvPr>
            <p:ph type="dt" sz="half" idx="10"/>
          </p:nvPr>
        </p:nvSpPr>
        <p:spPr/>
        <p:txBody>
          <a:bodyPr/>
          <a:lstStyle/>
          <a:p>
            <a:fld id="{48AF9CD9-4B95-4E3A-B752-9B76AB0F56CB}" type="datetimeFigureOut">
              <a:rPr lang="sv-SE" smtClean="0"/>
              <a:t>2022-09-06</a:t>
            </a:fld>
            <a:endParaRPr lang="sv-SE"/>
          </a:p>
        </p:txBody>
      </p:sp>
      <p:sp>
        <p:nvSpPr>
          <p:cNvPr id="6" name="Platshållare för sidfot 5">
            <a:extLst>
              <a:ext uri="{FF2B5EF4-FFF2-40B4-BE49-F238E27FC236}">
                <a16:creationId xmlns:a16="http://schemas.microsoft.com/office/drawing/2014/main" id="{1303E99B-8432-4DAC-8089-98333B2A253B}"/>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6B0CA5EC-DBEF-42F0-A7E6-0FFC174EE402}"/>
              </a:ext>
            </a:extLst>
          </p:cNvPr>
          <p:cNvSpPr>
            <a:spLocks noGrp="1"/>
          </p:cNvSpPr>
          <p:nvPr>
            <p:ph type="sldNum" sz="quarter" idx="12"/>
          </p:nvPr>
        </p:nvSpPr>
        <p:spPr/>
        <p:txBody>
          <a:bodyPr/>
          <a:lstStyle/>
          <a:p>
            <a:fld id="{13FD9E77-A9EE-4D61-BECE-324AF51BF299}" type="slidenum">
              <a:rPr lang="sv-SE" smtClean="0"/>
              <a:t>‹#›</a:t>
            </a:fld>
            <a:endParaRPr lang="sv-SE"/>
          </a:p>
        </p:txBody>
      </p:sp>
    </p:spTree>
    <p:extLst>
      <p:ext uri="{BB962C8B-B14F-4D97-AF65-F5344CB8AC3E}">
        <p14:creationId xmlns:p14="http://schemas.microsoft.com/office/powerpoint/2010/main" val="39200822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A118EB-D9FB-49A0-93BD-1CEA701511A4}"/>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65772AE0-797B-4A1E-99A1-12BD189B8654}"/>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EF7020A-9AE2-47C1-ADEE-ABA5BBA7AD03}"/>
              </a:ext>
            </a:extLst>
          </p:cNvPr>
          <p:cNvSpPr>
            <a:spLocks noGrp="1"/>
          </p:cNvSpPr>
          <p:nvPr>
            <p:ph type="dt" sz="half" idx="10"/>
          </p:nvPr>
        </p:nvSpPr>
        <p:spPr/>
        <p:txBody>
          <a:bodyPr/>
          <a:lstStyle/>
          <a:p>
            <a:fld id="{48AF9CD9-4B95-4E3A-B752-9B76AB0F56CB}" type="datetimeFigureOut">
              <a:rPr lang="sv-SE" smtClean="0"/>
              <a:t>2022-09-06</a:t>
            </a:fld>
            <a:endParaRPr lang="sv-SE"/>
          </a:p>
        </p:txBody>
      </p:sp>
      <p:sp>
        <p:nvSpPr>
          <p:cNvPr id="5" name="Platshållare för sidfot 4">
            <a:extLst>
              <a:ext uri="{FF2B5EF4-FFF2-40B4-BE49-F238E27FC236}">
                <a16:creationId xmlns:a16="http://schemas.microsoft.com/office/drawing/2014/main" id="{85A09BE2-577D-41C8-BE28-0F6D6B482D4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6CEA569-5C10-4652-A4E9-F29739F6ABDA}"/>
              </a:ext>
            </a:extLst>
          </p:cNvPr>
          <p:cNvSpPr>
            <a:spLocks noGrp="1"/>
          </p:cNvSpPr>
          <p:nvPr>
            <p:ph type="sldNum" sz="quarter" idx="12"/>
          </p:nvPr>
        </p:nvSpPr>
        <p:spPr/>
        <p:txBody>
          <a:bodyPr/>
          <a:lstStyle/>
          <a:p>
            <a:fld id="{13FD9E77-A9EE-4D61-BECE-324AF51BF299}" type="slidenum">
              <a:rPr lang="sv-SE" smtClean="0"/>
              <a:t>‹#›</a:t>
            </a:fld>
            <a:endParaRPr lang="sv-SE"/>
          </a:p>
        </p:txBody>
      </p:sp>
    </p:spTree>
    <p:extLst>
      <p:ext uri="{BB962C8B-B14F-4D97-AF65-F5344CB8AC3E}">
        <p14:creationId xmlns:p14="http://schemas.microsoft.com/office/powerpoint/2010/main" val="42551737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74CDAE37-5422-496A-973C-565D7739BC8A}"/>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6A7A20A9-9F6A-43D4-B5CC-3F6876CD4057}"/>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8F8F204-D774-421A-A798-7410586D3727}"/>
              </a:ext>
            </a:extLst>
          </p:cNvPr>
          <p:cNvSpPr>
            <a:spLocks noGrp="1"/>
          </p:cNvSpPr>
          <p:nvPr>
            <p:ph type="dt" sz="half" idx="10"/>
          </p:nvPr>
        </p:nvSpPr>
        <p:spPr/>
        <p:txBody>
          <a:bodyPr/>
          <a:lstStyle/>
          <a:p>
            <a:fld id="{48AF9CD9-4B95-4E3A-B752-9B76AB0F56CB}" type="datetimeFigureOut">
              <a:rPr lang="sv-SE" smtClean="0"/>
              <a:t>2022-09-06</a:t>
            </a:fld>
            <a:endParaRPr lang="sv-SE"/>
          </a:p>
        </p:txBody>
      </p:sp>
      <p:sp>
        <p:nvSpPr>
          <p:cNvPr id="5" name="Platshållare för sidfot 4">
            <a:extLst>
              <a:ext uri="{FF2B5EF4-FFF2-40B4-BE49-F238E27FC236}">
                <a16:creationId xmlns:a16="http://schemas.microsoft.com/office/drawing/2014/main" id="{581F2543-9781-4D9E-A377-88C61FAE8F1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C6EE51D-DDC2-4191-B268-47CDEF04CBBD}"/>
              </a:ext>
            </a:extLst>
          </p:cNvPr>
          <p:cNvSpPr>
            <a:spLocks noGrp="1"/>
          </p:cNvSpPr>
          <p:nvPr>
            <p:ph type="sldNum" sz="quarter" idx="12"/>
          </p:nvPr>
        </p:nvSpPr>
        <p:spPr/>
        <p:txBody>
          <a:bodyPr/>
          <a:lstStyle/>
          <a:p>
            <a:fld id="{13FD9E77-A9EE-4D61-BECE-324AF51BF299}" type="slidenum">
              <a:rPr lang="sv-SE" smtClean="0"/>
              <a:t>‹#›</a:t>
            </a:fld>
            <a:endParaRPr lang="sv-SE"/>
          </a:p>
        </p:txBody>
      </p:sp>
    </p:spTree>
    <p:extLst>
      <p:ext uri="{BB962C8B-B14F-4D97-AF65-F5344CB8AC3E}">
        <p14:creationId xmlns:p14="http://schemas.microsoft.com/office/powerpoint/2010/main" val="30971660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userDrawn="1">
  <p:cSld name="Två delar - huvudlogo">
    <p:spTree>
      <p:nvGrpSpPr>
        <p:cNvPr id="1" name=""/>
        <p:cNvGrpSpPr/>
        <p:nvPr/>
      </p:nvGrpSpPr>
      <p:grpSpPr>
        <a:xfrm>
          <a:off x="0" y="0"/>
          <a:ext cx="0" cy="0"/>
          <a:chOff x="0" y="0"/>
          <a:chExt cx="0" cy="0"/>
        </a:xfrm>
      </p:grpSpPr>
      <p:sp>
        <p:nvSpPr>
          <p:cNvPr id="9" name="Platshållare för bild 3">
            <a:extLst>
              <a:ext uri="{FF2B5EF4-FFF2-40B4-BE49-F238E27FC236}">
                <a16:creationId xmlns:a16="http://schemas.microsoft.com/office/drawing/2014/main" id="{3472F375-C04E-4F50-9E5E-F3F1E1296336}"/>
              </a:ext>
            </a:extLst>
          </p:cNvPr>
          <p:cNvSpPr>
            <a:spLocks noGrp="1"/>
          </p:cNvSpPr>
          <p:nvPr>
            <p:ph type="pic" sz="quarter" idx="14" hasCustomPrompt="1"/>
          </p:nvPr>
        </p:nvSpPr>
        <p:spPr bwMode="ltGray">
          <a:xfrm>
            <a:off x="6094944" y="0"/>
            <a:ext cx="6096000" cy="6858000"/>
          </a:xfrm>
          <a:solidFill>
            <a:schemeClr val="bg1">
              <a:lumMod val="95000"/>
            </a:schemeClr>
          </a:solidFill>
        </p:spPr>
        <p:txBody>
          <a:bodyPr/>
          <a:lstStyle>
            <a:lvl1pPr marL="0" indent="0">
              <a:buFontTx/>
              <a:buNone/>
              <a:defRPr/>
            </a:lvl1pPr>
          </a:lstStyle>
          <a:p>
            <a:r>
              <a:rPr lang="en-US"/>
              <a:t>Infoga bild från Picture Library</a:t>
            </a:r>
            <a:endParaRPr lang="en-US" dirty="0"/>
          </a:p>
        </p:txBody>
      </p:sp>
      <p:sp>
        <p:nvSpPr>
          <p:cNvPr id="2" name="Rubrik 1"/>
          <p:cNvSpPr>
            <a:spLocks noGrp="1"/>
          </p:cNvSpPr>
          <p:nvPr>
            <p:ph type="title" hasCustomPrompt="1"/>
          </p:nvPr>
        </p:nvSpPr>
        <p:spPr>
          <a:xfrm>
            <a:off x="588963" y="334963"/>
            <a:ext cx="4908372" cy="863600"/>
          </a:xfrm>
        </p:spPr>
        <p:txBody>
          <a:bodyPr/>
          <a:lstStyle/>
          <a:p>
            <a:r>
              <a:rPr lang="en-US"/>
              <a:t>Klicka här för att ändra mall för rubrikformat</a:t>
            </a:r>
            <a:endParaRPr lang="en-US" dirty="0"/>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hasCustomPrompt="1"/>
          </p:nvPr>
        </p:nvSpPr>
        <p:spPr>
          <a:xfrm>
            <a:off x="588963" y="1376363"/>
            <a:ext cx="4908372" cy="4403725"/>
          </a:xfrm>
        </p:spPr>
        <p:txBody>
          <a:bodyPr/>
          <a:lstStyle/>
          <a:p>
            <a:pPr lvl="0"/>
            <a:r>
              <a:rPr lang="en-US"/>
              <a:t>Klicka här för att ändra format på bakgrundstexten</a:t>
            </a:r>
          </a:p>
          <a:p>
            <a:pPr lvl="1"/>
            <a:r>
              <a:rPr lang="en-US"/>
              <a:t>Nivå två</a:t>
            </a:r>
          </a:p>
          <a:p>
            <a:pPr lvl="2"/>
            <a:r>
              <a:rPr lang="en-US"/>
              <a:t>Nivå tre</a:t>
            </a:r>
          </a:p>
          <a:p>
            <a:pPr lvl="3"/>
            <a:r>
              <a:rPr lang="en-US"/>
              <a:t>Nivå fyra</a:t>
            </a:r>
          </a:p>
          <a:p>
            <a:pPr lvl="4"/>
            <a:r>
              <a:rPr lang="en-US"/>
              <a:t>Nivå fem</a:t>
            </a:r>
            <a:endParaRPr lang="en-US" dirty="0"/>
          </a:p>
        </p:txBody>
      </p:sp>
      <p:sp>
        <p:nvSpPr>
          <p:cNvPr id="12" name="Platshållare för datum 11">
            <a:extLst>
              <a:ext uri="{FF2B5EF4-FFF2-40B4-BE49-F238E27FC236}">
                <a16:creationId xmlns:a16="http://schemas.microsoft.com/office/drawing/2014/main" id="{C87315BB-4428-4048-ADE5-1DFE4A3553F8}"/>
              </a:ext>
            </a:extLst>
          </p:cNvPr>
          <p:cNvSpPr>
            <a:spLocks noGrp="1"/>
          </p:cNvSpPr>
          <p:nvPr>
            <p:ph type="dt" sz="half" idx="16"/>
          </p:nvPr>
        </p:nvSpPr>
        <p:spPr/>
        <p:txBody>
          <a:bodyPr/>
          <a:lstStyle/>
          <a:p>
            <a:r>
              <a:rPr lang="en-US"/>
              <a:t>20xx-xx-xx</a:t>
            </a:r>
            <a:endParaRPr lang="en-US" dirty="0"/>
          </a:p>
        </p:txBody>
      </p:sp>
      <p:sp>
        <p:nvSpPr>
          <p:cNvPr id="13" name="Platshållare för sidfot 12">
            <a:extLst>
              <a:ext uri="{FF2B5EF4-FFF2-40B4-BE49-F238E27FC236}">
                <a16:creationId xmlns:a16="http://schemas.microsoft.com/office/drawing/2014/main" id="{18F4746B-181F-480B-810C-391AE7E51564}"/>
              </a:ext>
            </a:extLst>
          </p:cNvPr>
          <p:cNvSpPr>
            <a:spLocks noGrp="1"/>
          </p:cNvSpPr>
          <p:nvPr>
            <p:ph type="ftr" sz="quarter" idx="17"/>
          </p:nvPr>
        </p:nvSpPr>
        <p:spPr/>
        <p:txBody>
          <a:bodyPr/>
          <a:lstStyle/>
          <a:p>
            <a:endParaRPr lang="en-US" dirty="0"/>
          </a:p>
        </p:txBody>
      </p:sp>
      <p:sp>
        <p:nvSpPr>
          <p:cNvPr id="14" name="Platshållare för bildnummer 13">
            <a:extLst>
              <a:ext uri="{FF2B5EF4-FFF2-40B4-BE49-F238E27FC236}">
                <a16:creationId xmlns:a16="http://schemas.microsoft.com/office/drawing/2014/main" id="{63BE905A-C1C1-435A-A082-EE7466F3FF3D}"/>
              </a:ext>
            </a:extLst>
          </p:cNvPr>
          <p:cNvSpPr>
            <a:spLocks noGrp="1"/>
          </p:cNvSpPr>
          <p:nvPr>
            <p:ph type="sldNum" sz="quarter" idx="18"/>
          </p:nvPr>
        </p:nvSpPr>
        <p:spPr/>
        <p:txBody>
          <a:bodyPr/>
          <a:lstStyle/>
          <a:p>
            <a:fld id="{E8645303-2AAE-45D1-913A-B06AE6474513}" type="slidenum">
              <a:rPr lang="en-US" smtClean="0"/>
              <a:pPr/>
              <a:t>‹#›</a:t>
            </a:fld>
            <a:endParaRPr lang="en-US" dirty="0"/>
          </a:p>
        </p:txBody>
      </p:sp>
      <p:sp>
        <p:nvSpPr>
          <p:cNvPr id="10" name="Text Placeholder 5">
            <a:extLst>
              <a:ext uri="{FF2B5EF4-FFF2-40B4-BE49-F238E27FC236}">
                <a16:creationId xmlns:a16="http://schemas.microsoft.com/office/drawing/2014/main" id="{DF1AC859-5486-4AEF-9F39-C2CDBB4DB6AB}"/>
              </a:ext>
            </a:extLst>
          </p:cNvPr>
          <p:cNvSpPr>
            <a:spLocks noGrp="1"/>
          </p:cNvSpPr>
          <p:nvPr>
            <p:ph type="body" sz="quarter" idx="19" hasCustomPrompt="1"/>
          </p:nvPr>
        </p:nvSpPr>
        <p:spPr>
          <a:xfrm>
            <a:off x="9981432" y="6115577"/>
            <a:ext cx="1802581" cy="407448"/>
          </a:xfrm>
          <a:prstGeom prst="rect">
            <a:avLst/>
          </a:prstGeom>
          <a:blipFill dpi="0" rotWithShape="1">
            <a:blip r:embed="rId2">
              <a:extLst>
                <a:ext uri="{28A0092B-C50C-407E-A947-70E740481C1C}">
                  <a14:useLocalDpi xmlns:a14="http://schemas.microsoft.com/office/drawing/2010/main"/>
                </a:ext>
              </a:extLst>
            </a:blip>
            <a:srcRect/>
            <a:stretch>
              <a:fillRect/>
            </a:stretch>
          </a:blipFill>
          <a:ln>
            <a:noFill/>
          </a:ln>
        </p:spPr>
        <p:txBody>
          <a:bodyPr/>
          <a:lstStyle>
            <a:lvl1pPr marL="0" indent="0">
              <a:buNone/>
              <a:defRPr sz="100"/>
            </a:lvl1pPr>
            <a:lvl5pPr marL="887378" indent="0">
              <a:buNone/>
              <a:defRPr/>
            </a:lvl5pPr>
          </a:lstStyle>
          <a:p>
            <a:pPr lvl="0"/>
            <a:r>
              <a:rPr lang="en-US"/>
              <a:t> </a:t>
            </a:r>
            <a:endParaRPr lang="en-US" dirty="0"/>
          </a:p>
        </p:txBody>
      </p:sp>
    </p:spTree>
    <p:extLst>
      <p:ext uri="{BB962C8B-B14F-4D97-AF65-F5344CB8AC3E}">
        <p14:creationId xmlns:p14="http://schemas.microsoft.com/office/powerpoint/2010/main" val="2233655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213E6EF-B858-4161-9444-DC5FF65BF03F}"/>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835A07B6-9E8A-499C-8976-1323ACB73CA9}"/>
              </a:ext>
            </a:extLst>
          </p:cNvPr>
          <p:cNvSpPr>
            <a:spLocks noGrp="1"/>
          </p:cNvSpPr>
          <p:nvPr>
            <p:ph type="dt" sz="half" idx="10"/>
          </p:nvPr>
        </p:nvSpPr>
        <p:spPr/>
        <p:txBody>
          <a:bodyPr/>
          <a:lstStyle/>
          <a:p>
            <a:fld id="{48AF9CD9-4B95-4E3A-B752-9B76AB0F56CB}" type="datetimeFigureOut">
              <a:rPr lang="sv-SE" smtClean="0"/>
              <a:t>2022-09-06</a:t>
            </a:fld>
            <a:endParaRPr lang="sv-SE"/>
          </a:p>
        </p:txBody>
      </p:sp>
      <p:sp>
        <p:nvSpPr>
          <p:cNvPr id="4" name="Platshållare för sidfot 3">
            <a:extLst>
              <a:ext uri="{FF2B5EF4-FFF2-40B4-BE49-F238E27FC236}">
                <a16:creationId xmlns:a16="http://schemas.microsoft.com/office/drawing/2014/main" id="{9B83BE77-AD3D-45F5-9BC0-A261120EC007}"/>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38C029D6-6DE2-4BA0-B9E8-09F26C1F638D}"/>
              </a:ext>
            </a:extLst>
          </p:cNvPr>
          <p:cNvSpPr>
            <a:spLocks noGrp="1"/>
          </p:cNvSpPr>
          <p:nvPr>
            <p:ph type="sldNum" sz="quarter" idx="12"/>
          </p:nvPr>
        </p:nvSpPr>
        <p:spPr/>
        <p:txBody>
          <a:bodyPr/>
          <a:lstStyle/>
          <a:p>
            <a:fld id="{13FD9E77-A9EE-4D61-BECE-324AF51BF299}" type="slidenum">
              <a:rPr lang="sv-SE" smtClean="0"/>
              <a:t>‹#›</a:t>
            </a:fld>
            <a:endParaRPr lang="sv-SE"/>
          </a:p>
        </p:txBody>
      </p:sp>
    </p:spTree>
    <p:extLst>
      <p:ext uri="{BB962C8B-B14F-4D97-AF65-F5344CB8AC3E}">
        <p14:creationId xmlns:p14="http://schemas.microsoft.com/office/powerpoint/2010/main" val="2256325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6BC6B326-AA55-4481-BD35-60B4B29F04B2}"/>
              </a:ext>
            </a:extLst>
          </p:cNvPr>
          <p:cNvSpPr>
            <a:spLocks noGrp="1"/>
          </p:cNvSpPr>
          <p:nvPr>
            <p:ph type="dt" sz="half" idx="10"/>
          </p:nvPr>
        </p:nvSpPr>
        <p:spPr/>
        <p:txBody>
          <a:bodyPr/>
          <a:lstStyle/>
          <a:p>
            <a:fld id="{48AF9CD9-4B95-4E3A-B752-9B76AB0F56CB}" type="datetimeFigureOut">
              <a:rPr lang="sv-SE" smtClean="0"/>
              <a:t>2022-09-06</a:t>
            </a:fld>
            <a:endParaRPr lang="sv-SE"/>
          </a:p>
        </p:txBody>
      </p:sp>
      <p:sp>
        <p:nvSpPr>
          <p:cNvPr id="3" name="Platshållare för sidfot 2">
            <a:extLst>
              <a:ext uri="{FF2B5EF4-FFF2-40B4-BE49-F238E27FC236}">
                <a16:creationId xmlns:a16="http://schemas.microsoft.com/office/drawing/2014/main" id="{4F87AE9C-1353-4857-B925-B7080673C854}"/>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E6C41F38-B5B6-4652-BE01-2146F2E6CD05}"/>
              </a:ext>
            </a:extLst>
          </p:cNvPr>
          <p:cNvSpPr>
            <a:spLocks noGrp="1"/>
          </p:cNvSpPr>
          <p:nvPr>
            <p:ph type="sldNum" sz="quarter" idx="12"/>
          </p:nvPr>
        </p:nvSpPr>
        <p:spPr/>
        <p:txBody>
          <a:bodyPr/>
          <a:lstStyle/>
          <a:p>
            <a:fld id="{13FD9E77-A9EE-4D61-BECE-324AF51BF299}" type="slidenum">
              <a:rPr lang="sv-SE" smtClean="0"/>
              <a:t>‹#›</a:t>
            </a:fld>
            <a:endParaRPr lang="sv-SE"/>
          </a:p>
        </p:txBody>
      </p:sp>
    </p:spTree>
    <p:extLst>
      <p:ext uri="{BB962C8B-B14F-4D97-AF65-F5344CB8AC3E}">
        <p14:creationId xmlns:p14="http://schemas.microsoft.com/office/powerpoint/2010/main" val="2638120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59A2E63-4560-4965-B4D3-8A2D7C12ECB5}"/>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80CFE907-518E-4837-B190-B9BCB44A41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620BF844-B439-4B63-821A-46EB8E6D19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0B6A175A-600D-46E5-9814-80742EC6A863}"/>
              </a:ext>
            </a:extLst>
          </p:cNvPr>
          <p:cNvSpPr>
            <a:spLocks noGrp="1"/>
          </p:cNvSpPr>
          <p:nvPr>
            <p:ph type="dt" sz="half" idx="10"/>
          </p:nvPr>
        </p:nvSpPr>
        <p:spPr/>
        <p:txBody>
          <a:bodyPr/>
          <a:lstStyle/>
          <a:p>
            <a:fld id="{48AF9CD9-4B95-4E3A-B752-9B76AB0F56CB}" type="datetimeFigureOut">
              <a:rPr lang="sv-SE" smtClean="0"/>
              <a:t>2022-09-06</a:t>
            </a:fld>
            <a:endParaRPr lang="sv-SE"/>
          </a:p>
        </p:txBody>
      </p:sp>
      <p:sp>
        <p:nvSpPr>
          <p:cNvPr id="6" name="Platshållare för sidfot 5">
            <a:extLst>
              <a:ext uri="{FF2B5EF4-FFF2-40B4-BE49-F238E27FC236}">
                <a16:creationId xmlns:a16="http://schemas.microsoft.com/office/drawing/2014/main" id="{13C22493-FC44-4388-B8C9-A827242336A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BCAF57C1-05E4-464C-B4F7-6F591B2CA945}"/>
              </a:ext>
            </a:extLst>
          </p:cNvPr>
          <p:cNvSpPr>
            <a:spLocks noGrp="1"/>
          </p:cNvSpPr>
          <p:nvPr>
            <p:ph type="sldNum" sz="quarter" idx="12"/>
          </p:nvPr>
        </p:nvSpPr>
        <p:spPr/>
        <p:txBody>
          <a:bodyPr/>
          <a:lstStyle/>
          <a:p>
            <a:fld id="{13FD9E77-A9EE-4D61-BECE-324AF51BF299}" type="slidenum">
              <a:rPr lang="sv-SE" smtClean="0"/>
              <a:t>‹#›</a:t>
            </a:fld>
            <a:endParaRPr lang="sv-SE"/>
          </a:p>
        </p:txBody>
      </p:sp>
    </p:spTree>
    <p:extLst>
      <p:ext uri="{BB962C8B-B14F-4D97-AF65-F5344CB8AC3E}">
        <p14:creationId xmlns:p14="http://schemas.microsoft.com/office/powerpoint/2010/main" val="849560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0D40DDA-2759-489E-9476-467DE92A4D57}"/>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F64BB7C6-663A-46D5-965E-828AAC0F2B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FAB74BFA-FAC0-4464-A8D1-202276F7CD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B7311491-69E0-427F-B8B5-D988EE0CDABC}"/>
              </a:ext>
            </a:extLst>
          </p:cNvPr>
          <p:cNvSpPr>
            <a:spLocks noGrp="1"/>
          </p:cNvSpPr>
          <p:nvPr>
            <p:ph type="dt" sz="half" idx="10"/>
          </p:nvPr>
        </p:nvSpPr>
        <p:spPr/>
        <p:txBody>
          <a:bodyPr/>
          <a:lstStyle/>
          <a:p>
            <a:fld id="{48AF9CD9-4B95-4E3A-B752-9B76AB0F56CB}" type="datetimeFigureOut">
              <a:rPr lang="sv-SE" smtClean="0"/>
              <a:t>2022-09-06</a:t>
            </a:fld>
            <a:endParaRPr lang="sv-SE"/>
          </a:p>
        </p:txBody>
      </p:sp>
      <p:sp>
        <p:nvSpPr>
          <p:cNvPr id="6" name="Platshållare för sidfot 5">
            <a:extLst>
              <a:ext uri="{FF2B5EF4-FFF2-40B4-BE49-F238E27FC236}">
                <a16:creationId xmlns:a16="http://schemas.microsoft.com/office/drawing/2014/main" id="{1303E99B-8432-4DAC-8089-98333B2A253B}"/>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6B0CA5EC-DBEF-42F0-A7E6-0FFC174EE402}"/>
              </a:ext>
            </a:extLst>
          </p:cNvPr>
          <p:cNvSpPr>
            <a:spLocks noGrp="1"/>
          </p:cNvSpPr>
          <p:nvPr>
            <p:ph type="sldNum" sz="quarter" idx="12"/>
          </p:nvPr>
        </p:nvSpPr>
        <p:spPr/>
        <p:txBody>
          <a:bodyPr/>
          <a:lstStyle/>
          <a:p>
            <a:fld id="{13FD9E77-A9EE-4D61-BECE-324AF51BF299}" type="slidenum">
              <a:rPr lang="sv-SE" smtClean="0"/>
              <a:t>‹#›</a:t>
            </a:fld>
            <a:endParaRPr lang="sv-SE"/>
          </a:p>
        </p:txBody>
      </p:sp>
    </p:spTree>
    <p:extLst>
      <p:ext uri="{BB962C8B-B14F-4D97-AF65-F5344CB8AC3E}">
        <p14:creationId xmlns:p14="http://schemas.microsoft.com/office/powerpoint/2010/main" val="451797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image" Target="../media/image1.png"/><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theme" Target="../theme/theme3.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6D070E17-7565-4D97-8243-8ABAE2619A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0ED44349-AF3D-4ED8-9F9C-AB49B676E0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78C97BD-B869-4003-8FEF-49D622BBF0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F9CD9-4B95-4E3A-B752-9B76AB0F56CB}" type="datetimeFigureOut">
              <a:rPr lang="sv-SE" smtClean="0"/>
              <a:t>2022-09-06</a:t>
            </a:fld>
            <a:endParaRPr lang="sv-SE"/>
          </a:p>
        </p:txBody>
      </p:sp>
      <p:sp>
        <p:nvSpPr>
          <p:cNvPr id="5" name="Platshållare för sidfot 4">
            <a:extLst>
              <a:ext uri="{FF2B5EF4-FFF2-40B4-BE49-F238E27FC236}">
                <a16:creationId xmlns:a16="http://schemas.microsoft.com/office/drawing/2014/main" id="{9A3CF143-F0D6-4DA1-A89A-1920843350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B01CB024-3D13-4CD9-A5D2-C08F06AB29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FD9E77-A9EE-4D61-BECE-324AF51BF299}" type="slidenum">
              <a:rPr lang="sv-SE" smtClean="0"/>
              <a:t>‹#›</a:t>
            </a:fld>
            <a:endParaRPr lang="sv-SE"/>
          </a:p>
        </p:txBody>
      </p:sp>
    </p:spTree>
    <p:extLst>
      <p:ext uri="{BB962C8B-B14F-4D97-AF65-F5344CB8AC3E}">
        <p14:creationId xmlns:p14="http://schemas.microsoft.com/office/powerpoint/2010/main" val="39429243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88963" y="334963"/>
            <a:ext cx="11017250" cy="863600"/>
          </a:xfrm>
          <a:prstGeom prst="rect">
            <a:avLst/>
          </a:prstGeom>
        </p:spPr>
        <p:txBody>
          <a:bodyPr vert="horz" lIns="0" tIns="0" rIns="0" bIns="0" rtlCol="0" anchor="b">
            <a:noAutofit/>
          </a:bodyPr>
          <a:lstStyle/>
          <a:p>
            <a:r>
              <a:rPr lang="en-US" dirty="0" err="1"/>
              <a:t>Klicka</a:t>
            </a:r>
            <a:r>
              <a:rPr lang="en-US" dirty="0"/>
              <a:t> </a:t>
            </a:r>
            <a:r>
              <a:rPr lang="en-US" dirty="0" err="1"/>
              <a:t>här</a:t>
            </a:r>
            <a:r>
              <a:rPr lang="en-US" dirty="0"/>
              <a:t> </a:t>
            </a:r>
            <a:r>
              <a:rPr lang="en-US" dirty="0" err="1"/>
              <a:t>för</a:t>
            </a:r>
            <a:r>
              <a:rPr lang="en-US" dirty="0"/>
              <a:t> </a:t>
            </a:r>
            <a:r>
              <a:rPr lang="en-US" dirty="0" err="1"/>
              <a:t>att</a:t>
            </a:r>
            <a:r>
              <a:rPr lang="en-US" dirty="0"/>
              <a:t> </a:t>
            </a:r>
            <a:r>
              <a:rPr lang="en-US" dirty="0" err="1"/>
              <a:t>ändraformat</a:t>
            </a:r>
            <a:endParaRPr lang="en-US" dirty="0"/>
          </a:p>
        </p:txBody>
      </p:sp>
      <p:sp>
        <p:nvSpPr>
          <p:cNvPr id="3" name="Platshållare för text 2"/>
          <p:cNvSpPr>
            <a:spLocks noGrp="1"/>
          </p:cNvSpPr>
          <p:nvPr>
            <p:ph type="body" idx="1"/>
          </p:nvPr>
        </p:nvSpPr>
        <p:spPr>
          <a:xfrm>
            <a:off x="588963" y="1376363"/>
            <a:ext cx="11017250" cy="4403725"/>
          </a:xfrm>
          <a:prstGeom prst="rect">
            <a:avLst/>
          </a:prstGeom>
        </p:spPr>
        <p:txBody>
          <a:bodyPr vert="horz" lIns="0" tIns="0" rIns="0" bIns="0" rtlCol="0">
            <a:noAutofit/>
          </a:bodyPr>
          <a:lstStyle/>
          <a:p>
            <a:pPr lvl="0"/>
            <a:r>
              <a:rPr lang="en-US" dirty="0" err="1"/>
              <a:t>Redigera</a:t>
            </a:r>
            <a:r>
              <a:rPr lang="en-US" dirty="0"/>
              <a:t> format </a:t>
            </a:r>
            <a:r>
              <a:rPr lang="en-US" dirty="0" err="1"/>
              <a:t>för</a:t>
            </a:r>
            <a:r>
              <a:rPr lang="en-US" dirty="0"/>
              <a:t> </a:t>
            </a:r>
            <a:r>
              <a:rPr lang="en-US" dirty="0" err="1"/>
              <a:t>bakgrundstext</a:t>
            </a:r>
            <a:endParaRPr lang="en-US" dirty="0"/>
          </a:p>
          <a:p>
            <a:pPr lvl="1"/>
            <a:r>
              <a:rPr lang="en-US" dirty="0" err="1"/>
              <a:t>Nivå</a:t>
            </a:r>
            <a:r>
              <a:rPr lang="en-US" dirty="0"/>
              <a:t> </a:t>
            </a:r>
            <a:r>
              <a:rPr lang="en-US" dirty="0" err="1"/>
              <a:t>två</a:t>
            </a:r>
            <a:endParaRPr lang="en-US" dirty="0"/>
          </a:p>
          <a:p>
            <a:pPr lvl="2"/>
            <a:r>
              <a:rPr lang="en-US" dirty="0" err="1"/>
              <a:t>Nivå</a:t>
            </a:r>
            <a:r>
              <a:rPr lang="en-US" dirty="0"/>
              <a:t> </a:t>
            </a:r>
            <a:r>
              <a:rPr lang="en-US" dirty="0" err="1"/>
              <a:t>tre</a:t>
            </a:r>
            <a:endParaRPr lang="en-US" dirty="0"/>
          </a:p>
          <a:p>
            <a:pPr lvl="3"/>
            <a:r>
              <a:rPr lang="en-US" dirty="0" err="1"/>
              <a:t>Nivå</a:t>
            </a:r>
            <a:r>
              <a:rPr lang="en-US" dirty="0"/>
              <a:t> </a:t>
            </a:r>
            <a:r>
              <a:rPr lang="en-US" dirty="0" err="1"/>
              <a:t>fyra</a:t>
            </a:r>
            <a:endParaRPr lang="en-US" dirty="0"/>
          </a:p>
          <a:p>
            <a:pPr lvl="4"/>
            <a:r>
              <a:rPr lang="en-US" dirty="0" err="1"/>
              <a:t>Nivå</a:t>
            </a:r>
            <a:r>
              <a:rPr lang="en-US" dirty="0"/>
              <a:t> fem</a:t>
            </a:r>
          </a:p>
        </p:txBody>
      </p:sp>
      <p:sp>
        <p:nvSpPr>
          <p:cNvPr id="4" name="Platshållare för datum 3"/>
          <p:cNvSpPr>
            <a:spLocks noGrp="1"/>
          </p:cNvSpPr>
          <p:nvPr>
            <p:ph type="dt" sz="half" idx="2"/>
          </p:nvPr>
        </p:nvSpPr>
        <p:spPr>
          <a:xfrm>
            <a:off x="5228088" y="6115578"/>
            <a:ext cx="864000" cy="407459"/>
          </a:xfrm>
          <a:prstGeom prst="rect">
            <a:avLst/>
          </a:prstGeom>
        </p:spPr>
        <p:txBody>
          <a:bodyPr vert="horz" lIns="0" tIns="0" rIns="0" bIns="0" rtlCol="0" anchor="b"/>
          <a:lstStyle>
            <a:lvl1pPr algn="ctr">
              <a:defRPr sz="900">
                <a:solidFill>
                  <a:schemeClr val="tx1">
                    <a:tint val="75000"/>
                  </a:schemeClr>
                </a:solidFill>
              </a:defRPr>
            </a:lvl1pPr>
          </a:lstStyle>
          <a:p>
            <a:r>
              <a:rPr lang="en-US" dirty="0"/>
              <a:t>20xx-xx-xx</a:t>
            </a:r>
          </a:p>
        </p:txBody>
      </p:sp>
      <p:sp>
        <p:nvSpPr>
          <p:cNvPr id="5" name="Platshållare för sidfot 4"/>
          <p:cNvSpPr>
            <a:spLocks noGrp="1"/>
          </p:cNvSpPr>
          <p:nvPr>
            <p:ph type="ftr" sz="quarter" idx="3"/>
          </p:nvPr>
        </p:nvSpPr>
        <p:spPr>
          <a:xfrm>
            <a:off x="926827" y="6117696"/>
            <a:ext cx="4247629" cy="408517"/>
          </a:xfrm>
          <a:prstGeom prst="rect">
            <a:avLst/>
          </a:prstGeom>
        </p:spPr>
        <p:txBody>
          <a:bodyPr vert="horz" lIns="0" tIns="0" rIns="0" bIns="0" rtlCol="0" anchor="b"/>
          <a:lstStyle>
            <a:lvl1pPr algn="l">
              <a:defRPr sz="900">
                <a:solidFill>
                  <a:schemeClr val="tx1">
                    <a:tint val="75000"/>
                  </a:schemeClr>
                </a:solidFill>
              </a:defRPr>
            </a:lvl1pPr>
          </a:lstStyle>
          <a:p>
            <a:endParaRPr lang="en-US" dirty="0"/>
          </a:p>
        </p:txBody>
      </p:sp>
      <p:sp>
        <p:nvSpPr>
          <p:cNvPr id="6" name="Platshållare för bildnummer 5"/>
          <p:cNvSpPr>
            <a:spLocks noGrp="1"/>
          </p:cNvSpPr>
          <p:nvPr>
            <p:ph type="sldNum" sz="quarter" idx="4"/>
          </p:nvPr>
        </p:nvSpPr>
        <p:spPr>
          <a:xfrm>
            <a:off x="588963" y="6117167"/>
            <a:ext cx="288000" cy="407459"/>
          </a:xfrm>
          <a:prstGeom prst="rect">
            <a:avLst/>
          </a:prstGeom>
        </p:spPr>
        <p:txBody>
          <a:bodyPr vert="horz" lIns="0" tIns="0" rIns="0" bIns="0" rtlCol="0" anchor="b"/>
          <a:lstStyle>
            <a:lvl1pPr algn="l">
              <a:defRPr sz="900">
                <a:solidFill>
                  <a:schemeClr val="tx1">
                    <a:tint val="75000"/>
                  </a:schemeClr>
                </a:solidFill>
              </a:defRPr>
            </a:lvl1pPr>
          </a:lstStyle>
          <a:p>
            <a:fld id="{E8645303-2AAE-45D1-913A-B06AE6474513}" type="slidenum">
              <a:rPr lang="en-US" smtClean="0"/>
              <a:pPr/>
              <a:t>‹#›</a:t>
            </a:fld>
            <a:endParaRPr lang="en-US" dirty="0"/>
          </a:p>
        </p:txBody>
      </p:sp>
      <p:pic>
        <p:nvPicPr>
          <p:cNvPr id="10" name="Bildobjekt 9">
            <a:extLst>
              <a:ext uri="{FF2B5EF4-FFF2-40B4-BE49-F238E27FC236}">
                <a16:creationId xmlns:a16="http://schemas.microsoft.com/office/drawing/2014/main" id="{7D9841D9-0370-464A-8B35-5AFB3A9EE017}"/>
              </a:ext>
            </a:extLst>
          </p:cNvPr>
          <p:cNvPicPr>
            <a:picLocks noChangeAspect="1"/>
          </p:cNvPicPr>
          <p:nvPr userDrawn="1"/>
        </p:nvPicPr>
        <p:blipFill>
          <a:blip r:embed="rId33" cstate="screen">
            <a:extLst>
              <a:ext uri="{28A0092B-C50C-407E-A947-70E740481C1C}">
                <a14:useLocalDpi xmlns:a14="http://schemas.microsoft.com/office/drawing/2010/main"/>
              </a:ext>
            </a:extLst>
          </a:blip>
          <a:stretch>
            <a:fillRect/>
          </a:stretch>
        </p:blipFill>
        <p:spPr>
          <a:xfrm>
            <a:off x="9981432" y="6115578"/>
            <a:ext cx="1802581" cy="407459"/>
          </a:xfrm>
          <a:prstGeom prst="rect">
            <a:avLst/>
          </a:prstGeom>
        </p:spPr>
      </p:pic>
    </p:spTree>
    <p:extLst>
      <p:ext uri="{BB962C8B-B14F-4D97-AF65-F5344CB8AC3E}">
        <p14:creationId xmlns:p14="http://schemas.microsoft.com/office/powerpoint/2010/main" val="40959296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Lst>
  <p:hf sldNum="0" hdr="0" ftr="0" dt="0"/>
  <p:txStyles>
    <p:titleStyle>
      <a:lvl1pPr algn="l" defTabSz="914377" rtl="0" eaLnBrk="1" latinLnBrk="0" hangingPunct="1">
        <a:lnSpc>
          <a:spcPct val="90000"/>
        </a:lnSpc>
        <a:spcBef>
          <a:spcPct val="0"/>
        </a:spcBef>
        <a:buNone/>
        <a:defRPr sz="3000" b="1" kern="1200">
          <a:solidFill>
            <a:schemeClr val="tx1"/>
          </a:solidFill>
          <a:latin typeface="+mj-lt"/>
          <a:ea typeface="+mj-ea"/>
          <a:cs typeface="+mj-cs"/>
        </a:defRPr>
      </a:lvl1pPr>
    </p:titleStyle>
    <p:bodyStyle>
      <a:lvl1pPr marL="228594" indent="-228594" algn="l" defTabSz="914377" rtl="0" eaLnBrk="1" latinLnBrk="0" hangingPunct="1">
        <a:lnSpc>
          <a:spcPct val="100000"/>
        </a:lnSpc>
        <a:spcBef>
          <a:spcPts val="1000"/>
        </a:spcBef>
        <a:buFont typeface="Arial" panose="020B0604020202020204" pitchFamily="34" charset="0"/>
        <a:buChar char="•"/>
        <a:defRPr sz="1600" b="1" kern="1200">
          <a:solidFill>
            <a:schemeClr val="tx1"/>
          </a:solidFill>
          <a:latin typeface="+mn-lt"/>
          <a:ea typeface="+mn-ea"/>
          <a:cs typeface="+mn-cs"/>
        </a:defRPr>
      </a:lvl1pPr>
      <a:lvl2pPr marL="460788" indent="-228594" algn="l" defTabSz="914377"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2pPr>
      <a:lvl3pPr marL="691183" indent="-228594" algn="l" defTabSz="914377" rtl="0" eaLnBrk="1" latinLnBrk="0" hangingPunct="1">
        <a:lnSpc>
          <a:spcPct val="100000"/>
        </a:lnSpc>
        <a:spcBef>
          <a:spcPts val="500"/>
        </a:spcBef>
        <a:buFont typeface="Arial" panose="020B0604020202020204" pitchFamily="34" charset="0"/>
        <a:buChar char="•"/>
        <a:defRPr sz="1200" kern="1200">
          <a:solidFill>
            <a:schemeClr val="tx1"/>
          </a:solidFill>
          <a:latin typeface="+mn-lt"/>
          <a:ea typeface="+mn-ea"/>
          <a:cs typeface="+mn-cs"/>
        </a:defRPr>
      </a:lvl3pPr>
      <a:lvl4pPr marL="921577" indent="-228594" algn="l" defTabSz="914377" rtl="0" eaLnBrk="1" latinLnBrk="0" hangingPunct="1">
        <a:lnSpc>
          <a:spcPct val="100000"/>
        </a:lnSpc>
        <a:spcBef>
          <a:spcPts val="500"/>
        </a:spcBef>
        <a:buFont typeface="Arial" panose="020B0604020202020204" pitchFamily="34" charset="0"/>
        <a:buChar char="•"/>
        <a:defRPr sz="1200" kern="1200">
          <a:solidFill>
            <a:schemeClr val="tx1"/>
          </a:solidFill>
          <a:latin typeface="+mn-lt"/>
          <a:ea typeface="+mn-ea"/>
          <a:cs typeface="+mn-cs"/>
        </a:defRPr>
      </a:lvl4pPr>
      <a:lvl5pPr marL="1115972" indent="-228594" algn="l" defTabSz="914377" rtl="0" eaLnBrk="1" latinLnBrk="0" hangingPunct="1">
        <a:lnSpc>
          <a:spcPct val="10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70">
          <p15:clr>
            <a:srgbClr val="F26B43"/>
          </p15:clr>
        </p15:guide>
        <p15:guide id="4" pos="7423">
          <p15:clr>
            <a:srgbClr val="F26B43"/>
          </p15:clr>
        </p15:guide>
        <p15:guide id="5" orient="horz" pos="3853">
          <p15:clr>
            <a:srgbClr val="F26B43"/>
          </p15:clr>
        </p15:guide>
        <p15:guide id="6" orient="horz" pos="3641">
          <p15:clr>
            <a:srgbClr val="F26B43"/>
          </p15:clr>
        </p15:guide>
        <p15:guide id="7" orient="horz" pos="867">
          <p15:clr>
            <a:srgbClr val="F26B43"/>
          </p15:clr>
        </p15:guide>
        <p15:guide id="8" orient="horz" pos="755">
          <p15:clr>
            <a:srgbClr val="F26B43"/>
          </p15:clr>
        </p15:guide>
        <p15:guide id="9" orient="horz" pos="211">
          <p15:clr>
            <a:srgbClr val="F26B43"/>
          </p15:clr>
        </p15:guide>
        <p15:guide id="10" orient="horz" pos="4111">
          <p15:clr>
            <a:srgbClr val="F26B43"/>
          </p15:clr>
        </p15:guide>
        <p15:guide id="11" pos="731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6D070E17-7565-4D97-8243-8ABAE2619A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0ED44349-AF3D-4ED8-9F9C-AB49B676E0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78C97BD-B869-4003-8FEF-49D622BBF0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F9CD9-4B95-4E3A-B752-9B76AB0F56CB}" type="datetimeFigureOut">
              <a:rPr lang="sv-SE" smtClean="0"/>
              <a:t>2022-09-06</a:t>
            </a:fld>
            <a:endParaRPr lang="sv-SE"/>
          </a:p>
        </p:txBody>
      </p:sp>
      <p:sp>
        <p:nvSpPr>
          <p:cNvPr id="5" name="Platshållare för sidfot 4">
            <a:extLst>
              <a:ext uri="{FF2B5EF4-FFF2-40B4-BE49-F238E27FC236}">
                <a16:creationId xmlns:a16="http://schemas.microsoft.com/office/drawing/2014/main" id="{9A3CF143-F0D6-4DA1-A89A-1920843350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B01CB024-3D13-4CD9-A5D2-C08F06AB29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FD9E77-A9EE-4D61-BECE-324AF51BF299}" type="slidenum">
              <a:rPr lang="sv-SE" smtClean="0"/>
              <a:t>‹#›</a:t>
            </a:fld>
            <a:endParaRPr lang="sv-SE"/>
          </a:p>
        </p:txBody>
      </p:sp>
    </p:spTree>
    <p:extLst>
      <p:ext uri="{BB962C8B-B14F-4D97-AF65-F5344CB8AC3E}">
        <p14:creationId xmlns:p14="http://schemas.microsoft.com/office/powerpoint/2010/main" val="185473064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32.xml"/><Relationship Id="rId5" Type="http://schemas.openxmlformats.org/officeDocument/2006/relationships/image" Target="../media/image26.sv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4.xml"/></Relationships>
</file>

<file path=ppt/slides/_rels/slide1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4.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g"/></Relationships>
</file>

<file path=ppt/slides/_rels/slide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00618A-0F47-44B1-A8A3-A0886F86D26F}"/>
              </a:ext>
            </a:extLst>
          </p:cNvPr>
          <p:cNvSpPr>
            <a:spLocks noGrp="1"/>
          </p:cNvSpPr>
          <p:nvPr>
            <p:ph type="ctrTitle"/>
          </p:nvPr>
        </p:nvSpPr>
        <p:spPr>
          <a:xfrm>
            <a:off x="952107" y="2048256"/>
            <a:ext cx="5668150" cy="1473157"/>
          </a:xfrm>
          <a:solidFill>
            <a:schemeClr val="bg1">
              <a:lumMod val="95000"/>
              <a:alpha val="80000"/>
            </a:schemeClr>
          </a:solidFill>
        </p:spPr>
        <p:txBody>
          <a:bodyPr/>
          <a:lstStyle/>
          <a:p>
            <a:r>
              <a:rPr lang="sv-SE" dirty="0" err="1">
                <a:solidFill>
                  <a:schemeClr val="tx2">
                    <a:lumMod val="75000"/>
                  </a:schemeClr>
                </a:solidFill>
              </a:rPr>
              <a:t>Renewable</a:t>
            </a:r>
            <a:r>
              <a:rPr lang="sv-SE" dirty="0">
                <a:solidFill>
                  <a:schemeClr val="tx2">
                    <a:lumMod val="75000"/>
                  </a:schemeClr>
                </a:solidFill>
              </a:rPr>
              <a:t> Energy </a:t>
            </a:r>
            <a:r>
              <a:rPr lang="sv-SE" dirty="0" err="1">
                <a:solidFill>
                  <a:schemeClr val="tx2">
                    <a:lumMod val="75000"/>
                  </a:schemeClr>
                </a:solidFill>
              </a:rPr>
              <a:t>Directive</a:t>
            </a:r>
            <a:r>
              <a:rPr lang="sv-SE" dirty="0">
                <a:solidFill>
                  <a:schemeClr val="tx2">
                    <a:lumMod val="75000"/>
                  </a:schemeClr>
                </a:solidFill>
              </a:rPr>
              <a:t>, RED III, </a:t>
            </a:r>
            <a:r>
              <a:rPr lang="sv-SE" dirty="0" err="1">
                <a:solidFill>
                  <a:schemeClr val="tx2">
                    <a:lumMod val="75000"/>
                  </a:schemeClr>
                </a:solidFill>
              </a:rPr>
              <a:t>bioenergy</a:t>
            </a:r>
            <a:r>
              <a:rPr lang="sv-SE" dirty="0">
                <a:solidFill>
                  <a:schemeClr val="tx2">
                    <a:lumMod val="75000"/>
                  </a:schemeClr>
                </a:solidFill>
              </a:rPr>
              <a:t> </a:t>
            </a:r>
            <a:r>
              <a:rPr lang="sv-SE" dirty="0" err="1">
                <a:solidFill>
                  <a:schemeClr val="tx2">
                    <a:lumMod val="75000"/>
                  </a:schemeClr>
                </a:solidFill>
              </a:rPr>
              <a:t>rules</a:t>
            </a:r>
            <a:r>
              <a:rPr lang="sv-SE" dirty="0">
                <a:solidFill>
                  <a:schemeClr val="tx2">
                    <a:lumMod val="75000"/>
                  </a:schemeClr>
                </a:solidFill>
              </a:rPr>
              <a:t> – EP ENVI position</a:t>
            </a:r>
          </a:p>
        </p:txBody>
      </p:sp>
      <p:sp>
        <p:nvSpPr>
          <p:cNvPr id="5" name="textruta 4">
            <a:extLst>
              <a:ext uri="{FF2B5EF4-FFF2-40B4-BE49-F238E27FC236}">
                <a16:creationId xmlns:a16="http://schemas.microsoft.com/office/drawing/2014/main" id="{1D787C92-8B62-46DB-9CC0-06A8227196B8}"/>
              </a:ext>
            </a:extLst>
          </p:cNvPr>
          <p:cNvSpPr txBox="1"/>
          <p:nvPr/>
        </p:nvSpPr>
        <p:spPr>
          <a:xfrm>
            <a:off x="952106" y="3633441"/>
            <a:ext cx="5668150" cy="523220"/>
          </a:xfrm>
          <a:prstGeom prst="rect">
            <a:avLst/>
          </a:prstGeom>
          <a:solidFill>
            <a:schemeClr val="bg1">
              <a:lumMod val="95000"/>
              <a:alpha val="79000"/>
            </a:schemeClr>
          </a:solidFill>
        </p:spPr>
        <p:txBody>
          <a:bodyPr wrap="square">
            <a:spAutoFit/>
          </a:bodyPr>
          <a:lstStyle/>
          <a:p>
            <a:r>
              <a:rPr lang="sv-SE" sz="2800" dirty="0" err="1">
                <a:solidFill>
                  <a:schemeClr val="tx2">
                    <a:lumMod val="75000"/>
                  </a:schemeClr>
                </a:solidFill>
              </a:rPr>
              <a:t>Impact</a:t>
            </a:r>
            <a:r>
              <a:rPr lang="sv-SE" sz="2800" dirty="0">
                <a:solidFill>
                  <a:schemeClr val="tx2">
                    <a:lumMod val="75000"/>
                  </a:schemeClr>
                </a:solidFill>
              </a:rPr>
              <a:t> </a:t>
            </a:r>
            <a:r>
              <a:rPr lang="sv-SE" sz="2800" dirty="0" err="1">
                <a:solidFill>
                  <a:schemeClr val="tx2">
                    <a:lumMod val="75000"/>
                  </a:schemeClr>
                </a:solidFill>
              </a:rPr>
              <a:t>assessment</a:t>
            </a:r>
            <a:r>
              <a:rPr lang="sv-SE" sz="2800" dirty="0">
                <a:solidFill>
                  <a:schemeClr val="tx2">
                    <a:lumMod val="75000"/>
                  </a:schemeClr>
                </a:solidFill>
              </a:rPr>
              <a:t> for Sweden</a:t>
            </a:r>
            <a:endParaRPr lang="sv-SE" sz="2800" dirty="0"/>
          </a:p>
        </p:txBody>
      </p:sp>
    </p:spTree>
    <p:extLst>
      <p:ext uri="{BB962C8B-B14F-4D97-AF65-F5344CB8AC3E}">
        <p14:creationId xmlns:p14="http://schemas.microsoft.com/office/powerpoint/2010/main" val="1526386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93BF2341-AA2A-43DE-BE73-59CA657F941C}"/>
              </a:ext>
            </a:extLst>
          </p:cNvPr>
          <p:cNvSpPr>
            <a:spLocks noGrp="1"/>
          </p:cNvSpPr>
          <p:nvPr>
            <p:ph type="title"/>
          </p:nvPr>
        </p:nvSpPr>
        <p:spPr>
          <a:xfrm>
            <a:off x="6602902" y="334963"/>
            <a:ext cx="4908372" cy="1611068"/>
          </a:xfrm>
        </p:spPr>
        <p:txBody>
          <a:bodyPr/>
          <a:lstStyle/>
          <a:p>
            <a:r>
              <a:rPr lang="sv-SE" dirty="0" err="1"/>
              <a:t>Primary</a:t>
            </a:r>
            <a:r>
              <a:rPr lang="sv-SE" dirty="0"/>
              <a:t> </a:t>
            </a:r>
            <a:r>
              <a:rPr lang="sv-SE" dirty="0" err="1"/>
              <a:t>woody</a:t>
            </a:r>
            <a:r>
              <a:rPr lang="sv-SE" dirty="0"/>
              <a:t> </a:t>
            </a:r>
            <a:r>
              <a:rPr lang="sv-SE" dirty="0" err="1"/>
              <a:t>biomass</a:t>
            </a:r>
            <a:r>
              <a:rPr lang="sv-SE" dirty="0"/>
              <a:t> is an </a:t>
            </a:r>
            <a:r>
              <a:rPr lang="sv-SE" dirty="0" err="1"/>
              <a:t>important</a:t>
            </a:r>
            <a:r>
              <a:rPr lang="sv-SE" dirty="0"/>
              <a:t> </a:t>
            </a:r>
            <a:r>
              <a:rPr lang="sv-SE" dirty="0" err="1"/>
              <a:t>fuel</a:t>
            </a:r>
            <a:r>
              <a:rPr lang="sv-SE" dirty="0"/>
              <a:t> in heat and </a:t>
            </a:r>
            <a:r>
              <a:rPr lang="sv-SE" dirty="0" err="1"/>
              <a:t>power</a:t>
            </a:r>
            <a:r>
              <a:rPr lang="sv-SE" dirty="0"/>
              <a:t> </a:t>
            </a:r>
            <a:r>
              <a:rPr lang="sv-SE" dirty="0" err="1"/>
              <a:t>production</a:t>
            </a:r>
            <a:endParaRPr lang="sv-SE" dirty="0"/>
          </a:p>
        </p:txBody>
      </p:sp>
      <p:sp>
        <p:nvSpPr>
          <p:cNvPr id="8" name="Platshållare för innehåll 3">
            <a:extLst>
              <a:ext uri="{FF2B5EF4-FFF2-40B4-BE49-F238E27FC236}">
                <a16:creationId xmlns:a16="http://schemas.microsoft.com/office/drawing/2014/main" id="{2D45016B-B02C-4EF6-A40A-BDDBEF698D99}"/>
              </a:ext>
            </a:extLst>
          </p:cNvPr>
          <p:cNvSpPr txBox="1">
            <a:spLocks/>
          </p:cNvSpPr>
          <p:nvPr/>
        </p:nvSpPr>
        <p:spPr>
          <a:xfrm>
            <a:off x="6504341" y="2192215"/>
            <a:ext cx="4908372" cy="3982984"/>
          </a:xfrm>
          <a:prstGeom prst="rect">
            <a:avLst/>
          </a:prstGeom>
        </p:spPr>
        <p:txBody>
          <a:bodyPr/>
          <a:lstStyle>
            <a:lvl1pPr marL="228594" indent="-228594" algn="l" defTabSz="914377" rtl="0" eaLnBrk="1" latinLnBrk="0" hangingPunct="1">
              <a:lnSpc>
                <a:spcPct val="100000"/>
              </a:lnSpc>
              <a:spcBef>
                <a:spcPts val="1000"/>
              </a:spcBef>
              <a:buFont typeface="Arial" panose="020B0604020202020204" pitchFamily="34" charset="0"/>
              <a:buChar char="•"/>
              <a:defRPr sz="1600" b="1" kern="1200">
                <a:solidFill>
                  <a:schemeClr val="tx1"/>
                </a:solidFill>
                <a:latin typeface="+mn-lt"/>
                <a:ea typeface="+mn-ea"/>
                <a:cs typeface="+mn-cs"/>
              </a:defRPr>
            </a:lvl1pPr>
            <a:lvl2pPr marL="460788" indent="-228594" algn="l" defTabSz="914377"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2pPr>
            <a:lvl3pPr marL="691183" indent="-228594" algn="l" defTabSz="914377" rtl="0" eaLnBrk="1" latinLnBrk="0" hangingPunct="1">
              <a:lnSpc>
                <a:spcPct val="100000"/>
              </a:lnSpc>
              <a:spcBef>
                <a:spcPts val="500"/>
              </a:spcBef>
              <a:buFont typeface="Arial" panose="020B0604020202020204" pitchFamily="34" charset="0"/>
              <a:buChar char="•"/>
              <a:defRPr sz="1200" kern="1200">
                <a:solidFill>
                  <a:schemeClr val="tx1"/>
                </a:solidFill>
                <a:latin typeface="+mn-lt"/>
                <a:ea typeface="+mn-ea"/>
                <a:cs typeface="+mn-cs"/>
              </a:defRPr>
            </a:lvl3pPr>
            <a:lvl4pPr marL="921577" indent="-228594" algn="l" defTabSz="914377" rtl="0" eaLnBrk="1" latinLnBrk="0" hangingPunct="1">
              <a:lnSpc>
                <a:spcPct val="100000"/>
              </a:lnSpc>
              <a:spcBef>
                <a:spcPts val="500"/>
              </a:spcBef>
              <a:buFont typeface="Arial" panose="020B0604020202020204" pitchFamily="34" charset="0"/>
              <a:buChar char="•"/>
              <a:defRPr sz="1200" kern="1200">
                <a:solidFill>
                  <a:schemeClr val="tx1"/>
                </a:solidFill>
                <a:latin typeface="+mn-lt"/>
                <a:ea typeface="+mn-ea"/>
                <a:cs typeface="+mn-cs"/>
              </a:defRPr>
            </a:lvl4pPr>
            <a:lvl5pPr marL="1115972" indent="-228594" algn="l" defTabSz="914377" rtl="0" eaLnBrk="1" latinLnBrk="0" hangingPunct="1">
              <a:lnSpc>
                <a:spcPct val="10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94" marR="0" lvl="0" indent="-228594" algn="l" defTabSz="914377"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sv-SE" sz="1600" b="1" i="0" u="none" strike="noStrike" kern="1200" cap="none" spc="0" normalizeH="0" baseline="0" noProof="0" dirty="0" err="1">
                <a:ln>
                  <a:noFill/>
                </a:ln>
                <a:solidFill>
                  <a:srgbClr val="000000"/>
                </a:solidFill>
                <a:effectLst/>
                <a:uLnTx/>
                <a:uFillTx/>
                <a:latin typeface="Century Gothic"/>
                <a:ea typeface="+mn-ea"/>
                <a:cs typeface="+mn-cs"/>
              </a:rPr>
              <a:t>Without</a:t>
            </a:r>
            <a:r>
              <a:rPr kumimoji="0" lang="sv-SE" sz="1600" b="1" i="0" u="none" strike="noStrike" kern="1200" cap="none" spc="0" normalizeH="0" baseline="0" noProof="0" dirty="0">
                <a:ln>
                  <a:noFill/>
                </a:ln>
                <a:solidFill>
                  <a:srgbClr val="000000"/>
                </a:solidFill>
                <a:effectLst/>
                <a:uLnTx/>
                <a:uFillTx/>
                <a:latin typeface="Century Gothic"/>
                <a:ea typeface="+mn-ea"/>
                <a:cs typeface="+mn-cs"/>
              </a:rPr>
              <a:t> </a:t>
            </a:r>
            <a:r>
              <a:rPr kumimoji="0" lang="sv-SE" sz="1600" b="1" i="0" u="none" strike="noStrike" kern="1200" cap="none" spc="0" normalizeH="0" baseline="0" noProof="0" dirty="0" err="1">
                <a:ln>
                  <a:noFill/>
                </a:ln>
                <a:solidFill>
                  <a:srgbClr val="000000"/>
                </a:solidFill>
                <a:effectLst/>
                <a:uLnTx/>
                <a:uFillTx/>
                <a:latin typeface="Century Gothic"/>
                <a:ea typeface="+mn-ea"/>
                <a:cs typeface="+mn-cs"/>
              </a:rPr>
              <a:t>primary</a:t>
            </a:r>
            <a:r>
              <a:rPr kumimoji="0" lang="sv-SE" sz="1600" b="1" i="0" u="none" strike="noStrike" kern="1200" cap="none" spc="0" normalizeH="0" baseline="0" noProof="0" dirty="0">
                <a:ln>
                  <a:noFill/>
                </a:ln>
                <a:solidFill>
                  <a:srgbClr val="000000"/>
                </a:solidFill>
                <a:effectLst/>
                <a:uLnTx/>
                <a:uFillTx/>
                <a:latin typeface="Century Gothic"/>
                <a:ea typeface="+mn-ea"/>
                <a:cs typeface="+mn-cs"/>
              </a:rPr>
              <a:t> </a:t>
            </a:r>
            <a:r>
              <a:rPr kumimoji="0" lang="sv-SE" sz="1600" b="1" i="0" u="none" strike="noStrike" kern="1200" cap="none" spc="0" normalizeH="0" baseline="0" noProof="0" dirty="0" err="1">
                <a:ln>
                  <a:noFill/>
                </a:ln>
                <a:solidFill>
                  <a:srgbClr val="000000"/>
                </a:solidFill>
                <a:effectLst/>
                <a:uLnTx/>
                <a:uFillTx/>
                <a:latin typeface="Century Gothic"/>
                <a:ea typeface="+mn-ea"/>
                <a:cs typeface="+mn-cs"/>
              </a:rPr>
              <a:t>woody</a:t>
            </a:r>
            <a:r>
              <a:rPr kumimoji="0" lang="sv-SE" sz="1600" b="1" i="0" u="none" strike="noStrike" kern="1200" cap="none" spc="0" normalizeH="0" baseline="0" noProof="0" dirty="0">
                <a:ln>
                  <a:noFill/>
                </a:ln>
                <a:solidFill>
                  <a:srgbClr val="000000"/>
                </a:solidFill>
                <a:effectLst/>
                <a:uLnTx/>
                <a:uFillTx/>
                <a:latin typeface="Century Gothic"/>
                <a:ea typeface="+mn-ea"/>
                <a:cs typeface="+mn-cs"/>
              </a:rPr>
              <a:t> </a:t>
            </a:r>
            <a:r>
              <a:rPr kumimoji="0" lang="sv-SE" sz="1600" b="1" i="0" u="none" strike="noStrike" kern="1200" cap="none" spc="0" normalizeH="0" baseline="0" noProof="0" dirty="0" err="1">
                <a:ln>
                  <a:noFill/>
                </a:ln>
                <a:solidFill>
                  <a:srgbClr val="000000"/>
                </a:solidFill>
                <a:effectLst/>
                <a:uLnTx/>
                <a:uFillTx/>
                <a:latin typeface="Century Gothic"/>
                <a:ea typeface="+mn-ea"/>
                <a:cs typeface="+mn-cs"/>
              </a:rPr>
              <a:t>biomass</a:t>
            </a:r>
            <a:r>
              <a:rPr kumimoji="0" lang="sv-SE" sz="1600" b="1" i="0" u="none" strike="noStrike" kern="1200" cap="none" spc="0" normalizeH="0" baseline="0" noProof="0" dirty="0">
                <a:ln>
                  <a:noFill/>
                </a:ln>
                <a:solidFill>
                  <a:srgbClr val="000000"/>
                </a:solidFill>
                <a:effectLst/>
                <a:uLnTx/>
                <a:uFillTx/>
                <a:latin typeface="Century Gothic"/>
                <a:ea typeface="+mn-ea"/>
                <a:cs typeface="+mn-cs"/>
              </a:rPr>
              <a:t>, the </a:t>
            </a:r>
            <a:r>
              <a:rPr kumimoji="0" lang="sv-SE" sz="1600" b="1" i="0" u="none" strike="noStrike" kern="1200" cap="none" spc="0" normalizeH="0" baseline="0" noProof="0" dirty="0" err="1">
                <a:ln>
                  <a:noFill/>
                </a:ln>
                <a:solidFill>
                  <a:srgbClr val="000000"/>
                </a:solidFill>
                <a:effectLst/>
                <a:uLnTx/>
                <a:uFillTx/>
                <a:latin typeface="Century Gothic"/>
                <a:ea typeface="+mn-ea"/>
                <a:cs typeface="+mn-cs"/>
              </a:rPr>
              <a:t>energy</a:t>
            </a:r>
            <a:r>
              <a:rPr kumimoji="0" lang="sv-SE" sz="1600" b="1" i="0" u="none" strike="noStrike" kern="1200" cap="none" spc="0" normalizeH="0" baseline="0" noProof="0" dirty="0">
                <a:ln>
                  <a:noFill/>
                </a:ln>
                <a:solidFill>
                  <a:srgbClr val="000000"/>
                </a:solidFill>
                <a:effectLst/>
                <a:uLnTx/>
                <a:uFillTx/>
                <a:latin typeface="Century Gothic"/>
                <a:ea typeface="+mn-ea"/>
                <a:cs typeface="+mn-cs"/>
              </a:rPr>
              <a:t> system </a:t>
            </a:r>
            <a:r>
              <a:rPr kumimoji="0" lang="sv-SE" sz="1600" b="1" i="0" u="none" strike="noStrike" kern="1200" cap="none" spc="0" normalizeH="0" baseline="0" noProof="0" dirty="0" err="1">
                <a:ln>
                  <a:noFill/>
                </a:ln>
                <a:solidFill>
                  <a:srgbClr val="000000"/>
                </a:solidFill>
                <a:effectLst/>
                <a:uLnTx/>
                <a:uFillTx/>
                <a:latin typeface="Century Gothic"/>
                <a:ea typeface="+mn-ea"/>
                <a:cs typeface="+mn-cs"/>
              </a:rPr>
              <a:t>will</a:t>
            </a:r>
            <a:r>
              <a:rPr kumimoji="0" lang="sv-SE" sz="1600" b="1" i="0" u="none" strike="noStrike" kern="1200" cap="none" spc="0" normalizeH="0" baseline="0" noProof="0" dirty="0">
                <a:ln>
                  <a:noFill/>
                </a:ln>
                <a:solidFill>
                  <a:srgbClr val="000000"/>
                </a:solidFill>
                <a:effectLst/>
                <a:uLnTx/>
                <a:uFillTx/>
                <a:latin typeface="Century Gothic"/>
                <a:ea typeface="+mn-ea"/>
                <a:cs typeface="+mn-cs"/>
              </a:rPr>
              <a:t> be less flexible, robust and </a:t>
            </a:r>
            <a:r>
              <a:rPr kumimoji="0" lang="sv-SE" sz="1600" b="1" i="0" u="none" strike="noStrike" kern="1200" cap="none" spc="0" normalizeH="0" baseline="0" noProof="0" dirty="0" err="1">
                <a:ln>
                  <a:noFill/>
                </a:ln>
                <a:solidFill>
                  <a:srgbClr val="000000"/>
                </a:solidFill>
                <a:effectLst/>
                <a:uLnTx/>
                <a:uFillTx/>
                <a:latin typeface="Century Gothic"/>
                <a:ea typeface="+mn-ea"/>
                <a:cs typeface="+mn-cs"/>
              </a:rPr>
              <a:t>affordable</a:t>
            </a:r>
            <a:endParaRPr kumimoji="0" lang="sv-SE" sz="1600" b="1" i="0" u="none" strike="noStrike" kern="1200" cap="none" spc="0" normalizeH="0" baseline="0" noProof="0" dirty="0">
              <a:ln>
                <a:noFill/>
              </a:ln>
              <a:solidFill>
                <a:srgbClr val="000000"/>
              </a:solidFill>
              <a:effectLst/>
              <a:uLnTx/>
              <a:uFillTx/>
              <a:latin typeface="Century Gothic"/>
              <a:ea typeface="+mn-ea"/>
              <a:cs typeface="+mn-cs"/>
            </a:endParaRPr>
          </a:p>
          <a:p>
            <a:pPr marL="228594" marR="0" lvl="0" indent="-228594" algn="l" defTabSz="914377"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sv-SE" sz="1600" b="1" i="0" u="none" strike="noStrike" kern="1200" cap="none" spc="0" normalizeH="0" baseline="0" noProof="0" dirty="0" err="1">
                <a:ln>
                  <a:noFill/>
                </a:ln>
                <a:solidFill>
                  <a:srgbClr val="000000"/>
                </a:solidFill>
                <a:effectLst/>
                <a:uLnTx/>
                <a:uFillTx/>
                <a:latin typeface="Century Gothic"/>
                <a:ea typeface="+mn-ea"/>
                <a:cs typeface="Calibri"/>
              </a:rPr>
              <a:t>Higher</a:t>
            </a:r>
            <a:r>
              <a:rPr kumimoji="0" lang="sv-SE" sz="1600" b="1" i="0" u="none" strike="noStrike" kern="1200" cap="none" spc="0" normalizeH="0" baseline="0" noProof="0" dirty="0">
                <a:ln>
                  <a:noFill/>
                </a:ln>
                <a:solidFill>
                  <a:srgbClr val="000000"/>
                </a:solidFill>
                <a:effectLst/>
                <a:uLnTx/>
                <a:uFillTx/>
                <a:latin typeface="Century Gothic"/>
                <a:ea typeface="+mn-ea"/>
                <a:cs typeface="Calibri"/>
              </a:rPr>
              <a:t> </a:t>
            </a:r>
            <a:r>
              <a:rPr kumimoji="0" lang="sv-SE" sz="1600" b="1" i="0" u="none" strike="noStrike" kern="1200" cap="none" spc="0" normalizeH="0" baseline="0" noProof="0" dirty="0" err="1">
                <a:ln>
                  <a:noFill/>
                </a:ln>
                <a:solidFill>
                  <a:srgbClr val="000000"/>
                </a:solidFill>
                <a:effectLst/>
                <a:uLnTx/>
                <a:uFillTx/>
                <a:latin typeface="Century Gothic"/>
                <a:ea typeface="+mn-ea"/>
                <a:cs typeface="Calibri"/>
              </a:rPr>
              <a:t>cost</a:t>
            </a:r>
            <a:r>
              <a:rPr kumimoji="0" lang="sv-SE" sz="1600" b="1" i="0" u="none" strike="noStrike" kern="1200" cap="none" spc="0" normalizeH="0" baseline="0" noProof="0" dirty="0">
                <a:ln>
                  <a:noFill/>
                </a:ln>
                <a:solidFill>
                  <a:srgbClr val="000000"/>
                </a:solidFill>
                <a:effectLst/>
                <a:uLnTx/>
                <a:uFillTx/>
                <a:latin typeface="Century Gothic"/>
                <a:ea typeface="+mn-ea"/>
                <a:cs typeface="Calibri"/>
              </a:rPr>
              <a:t> for </a:t>
            </a:r>
            <a:r>
              <a:rPr kumimoji="0" lang="sv-SE" sz="1600" b="1" i="0" u="none" strike="noStrike" kern="1200" cap="none" spc="0" normalizeH="0" baseline="0" noProof="0" dirty="0" err="1">
                <a:ln>
                  <a:noFill/>
                </a:ln>
                <a:solidFill>
                  <a:srgbClr val="000000"/>
                </a:solidFill>
                <a:effectLst/>
                <a:uLnTx/>
                <a:uFillTx/>
                <a:latin typeface="Century Gothic"/>
                <a:ea typeface="+mn-ea"/>
                <a:cs typeface="Calibri"/>
              </a:rPr>
              <a:t>renewable</a:t>
            </a:r>
            <a:r>
              <a:rPr kumimoji="0" lang="sv-SE" sz="1600" b="1" i="0" u="none" strike="noStrike" kern="1200" cap="none" spc="0" normalizeH="0" baseline="0" noProof="0" dirty="0">
                <a:ln>
                  <a:noFill/>
                </a:ln>
                <a:solidFill>
                  <a:srgbClr val="000000"/>
                </a:solidFill>
                <a:effectLst/>
                <a:uLnTx/>
                <a:uFillTx/>
                <a:latin typeface="Century Gothic"/>
                <a:ea typeface="+mn-ea"/>
                <a:cs typeface="Calibri"/>
              </a:rPr>
              <a:t> </a:t>
            </a:r>
            <a:r>
              <a:rPr kumimoji="0" lang="sv-SE" sz="1600" b="1" i="0" u="none" strike="noStrike" kern="1200" cap="none" spc="0" normalizeH="0" baseline="0" noProof="0" dirty="0" err="1">
                <a:ln>
                  <a:noFill/>
                </a:ln>
                <a:solidFill>
                  <a:srgbClr val="000000"/>
                </a:solidFill>
                <a:effectLst/>
                <a:uLnTx/>
                <a:uFillTx/>
                <a:latin typeface="Century Gothic"/>
                <a:ea typeface="+mn-ea"/>
                <a:cs typeface="Calibri"/>
              </a:rPr>
              <a:t>fuels</a:t>
            </a:r>
            <a:r>
              <a:rPr kumimoji="0" lang="sv-SE" sz="1600" b="1" i="0" u="none" strike="noStrike" kern="1200" cap="none" spc="0" normalizeH="0" baseline="0" noProof="0" dirty="0">
                <a:ln>
                  <a:noFill/>
                </a:ln>
                <a:solidFill>
                  <a:srgbClr val="000000"/>
                </a:solidFill>
                <a:effectLst/>
                <a:uLnTx/>
                <a:uFillTx/>
                <a:latin typeface="Century Gothic"/>
                <a:ea typeface="+mn-ea"/>
                <a:cs typeface="Calibri"/>
              </a:rPr>
              <a:t> and </a:t>
            </a:r>
            <a:r>
              <a:rPr kumimoji="0" lang="sv-SE" sz="1600" b="1" i="0" u="none" strike="noStrike" kern="1200" cap="none" spc="0" normalizeH="0" baseline="0" noProof="0" dirty="0" err="1">
                <a:ln>
                  <a:noFill/>
                </a:ln>
                <a:solidFill>
                  <a:srgbClr val="000000"/>
                </a:solidFill>
                <a:effectLst/>
                <a:uLnTx/>
                <a:uFillTx/>
                <a:latin typeface="Century Gothic"/>
                <a:ea typeface="+mn-ea"/>
                <a:cs typeface="Calibri"/>
              </a:rPr>
              <a:t>stranded</a:t>
            </a:r>
            <a:r>
              <a:rPr kumimoji="0" lang="sv-SE" sz="1600" b="1" i="0" u="none" strike="noStrike" kern="1200" cap="none" spc="0" normalizeH="0" baseline="0" noProof="0" dirty="0">
                <a:ln>
                  <a:noFill/>
                </a:ln>
                <a:solidFill>
                  <a:srgbClr val="000000"/>
                </a:solidFill>
                <a:effectLst/>
                <a:uLnTx/>
                <a:uFillTx/>
                <a:latin typeface="Century Gothic"/>
                <a:ea typeface="+mn-ea"/>
                <a:cs typeface="Calibri"/>
              </a:rPr>
              <a:t> assets in heat and </a:t>
            </a:r>
            <a:r>
              <a:rPr kumimoji="0" lang="sv-SE" sz="1600" b="1" i="0" u="none" strike="noStrike" kern="1200" cap="none" spc="0" normalizeH="0" baseline="0" noProof="0" dirty="0" err="1">
                <a:ln>
                  <a:noFill/>
                </a:ln>
                <a:solidFill>
                  <a:srgbClr val="000000"/>
                </a:solidFill>
                <a:effectLst/>
                <a:uLnTx/>
                <a:uFillTx/>
                <a:latin typeface="Century Gothic"/>
                <a:ea typeface="+mn-ea"/>
                <a:cs typeface="Calibri"/>
              </a:rPr>
              <a:t>power</a:t>
            </a:r>
            <a:r>
              <a:rPr kumimoji="0" lang="sv-SE" sz="1600" b="1" i="0" u="none" strike="noStrike" kern="1200" cap="none" spc="0" normalizeH="0" baseline="0" noProof="0" dirty="0">
                <a:ln>
                  <a:noFill/>
                </a:ln>
                <a:solidFill>
                  <a:srgbClr val="000000"/>
                </a:solidFill>
                <a:effectLst/>
                <a:uLnTx/>
                <a:uFillTx/>
                <a:latin typeface="Century Gothic"/>
                <a:ea typeface="+mn-ea"/>
                <a:cs typeface="Calibri"/>
              </a:rPr>
              <a:t> </a:t>
            </a:r>
            <a:r>
              <a:rPr kumimoji="0" lang="sv-SE" sz="1600" b="1" i="0" u="none" strike="noStrike" kern="1200" cap="none" spc="0" normalizeH="0" baseline="0" noProof="0" dirty="0" err="1">
                <a:ln>
                  <a:noFill/>
                </a:ln>
                <a:solidFill>
                  <a:srgbClr val="000000"/>
                </a:solidFill>
                <a:effectLst/>
                <a:uLnTx/>
                <a:uFillTx/>
                <a:latin typeface="Century Gothic"/>
                <a:ea typeface="+mn-ea"/>
                <a:cs typeface="Calibri"/>
              </a:rPr>
              <a:t>production</a:t>
            </a:r>
            <a:endParaRPr kumimoji="0" lang="sv-SE" sz="1600" b="1" i="0" u="none" strike="noStrike" kern="1200" cap="none" spc="0" normalizeH="0" baseline="0" noProof="0" dirty="0">
              <a:ln>
                <a:noFill/>
              </a:ln>
              <a:solidFill>
                <a:srgbClr val="000000"/>
              </a:solidFill>
              <a:effectLst/>
              <a:uLnTx/>
              <a:uFillTx/>
              <a:latin typeface="Century Gothic"/>
              <a:ea typeface="+mn-ea"/>
              <a:cs typeface="Calibri"/>
            </a:endParaRPr>
          </a:p>
          <a:p>
            <a:pPr marL="228594" marR="0" lvl="0" indent="-228594" algn="l" defTabSz="914377"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sv-SE" sz="1600" b="1" i="0" u="none" strike="noStrike" kern="1200" cap="none" spc="0" normalizeH="0" baseline="0" noProof="0" dirty="0" err="1">
                <a:ln>
                  <a:noFill/>
                </a:ln>
                <a:solidFill>
                  <a:srgbClr val="000000"/>
                </a:solidFill>
                <a:effectLst/>
                <a:uLnTx/>
                <a:uFillTx/>
                <a:latin typeface="Century Gothic"/>
                <a:ea typeface="+mn-ea"/>
                <a:cs typeface="Calibri"/>
              </a:rPr>
              <a:t>Need</a:t>
            </a:r>
            <a:r>
              <a:rPr kumimoji="0" lang="sv-SE" sz="1600" b="1" i="0" u="none" strike="noStrike" kern="1200" cap="none" spc="0" normalizeH="0" baseline="0" noProof="0" dirty="0">
                <a:ln>
                  <a:noFill/>
                </a:ln>
                <a:solidFill>
                  <a:srgbClr val="000000"/>
                </a:solidFill>
                <a:effectLst/>
                <a:uLnTx/>
                <a:uFillTx/>
                <a:latin typeface="Century Gothic"/>
                <a:ea typeface="+mn-ea"/>
                <a:cs typeface="Calibri"/>
              </a:rPr>
              <a:t> </a:t>
            </a:r>
            <a:r>
              <a:rPr kumimoji="0" lang="sv-SE" sz="1600" b="1" i="0" u="none" strike="noStrike" kern="1200" cap="none" spc="0" normalizeH="0" baseline="0" noProof="0" dirty="0" err="1">
                <a:ln>
                  <a:noFill/>
                </a:ln>
                <a:solidFill>
                  <a:srgbClr val="000000"/>
                </a:solidFill>
                <a:effectLst/>
                <a:uLnTx/>
                <a:uFillTx/>
                <a:latin typeface="Century Gothic"/>
                <a:ea typeface="+mn-ea"/>
                <a:cs typeface="Calibri"/>
              </a:rPr>
              <a:t>of</a:t>
            </a:r>
            <a:r>
              <a:rPr kumimoji="0" lang="sv-SE" sz="1600" b="1" i="0" u="none" strike="noStrike" kern="1200" cap="none" spc="0" normalizeH="0" baseline="0" noProof="0" dirty="0">
                <a:ln>
                  <a:noFill/>
                </a:ln>
                <a:solidFill>
                  <a:srgbClr val="000000"/>
                </a:solidFill>
                <a:effectLst/>
                <a:uLnTx/>
                <a:uFillTx/>
                <a:latin typeface="Century Gothic"/>
                <a:ea typeface="+mn-ea"/>
                <a:cs typeface="Calibri"/>
              </a:rPr>
              <a:t> new </a:t>
            </a:r>
            <a:r>
              <a:rPr kumimoji="0" lang="sv-SE" sz="1600" b="1" i="0" u="none" strike="noStrike" kern="1200" cap="none" spc="0" normalizeH="0" baseline="0" noProof="0" dirty="0" err="1">
                <a:ln>
                  <a:noFill/>
                </a:ln>
                <a:solidFill>
                  <a:srgbClr val="000000"/>
                </a:solidFill>
                <a:effectLst/>
                <a:uLnTx/>
                <a:uFillTx/>
                <a:latin typeface="Century Gothic"/>
                <a:ea typeface="+mn-ea"/>
                <a:cs typeface="Calibri"/>
              </a:rPr>
              <a:t>investments</a:t>
            </a:r>
            <a:r>
              <a:rPr kumimoji="0" lang="sv-SE" sz="1600" b="1" i="0" u="none" strike="noStrike" kern="1200" cap="none" spc="0" normalizeH="0" baseline="0" noProof="0" dirty="0">
                <a:ln>
                  <a:noFill/>
                </a:ln>
                <a:solidFill>
                  <a:srgbClr val="000000"/>
                </a:solidFill>
                <a:effectLst/>
                <a:uLnTx/>
                <a:uFillTx/>
                <a:latin typeface="Century Gothic"/>
                <a:ea typeface="+mn-ea"/>
                <a:cs typeface="Calibri"/>
              </a:rPr>
              <a:t> </a:t>
            </a:r>
            <a:r>
              <a:rPr kumimoji="0" lang="sv-SE" sz="1600" b="1" i="0" u="none" strike="noStrike" kern="1200" cap="none" spc="0" normalizeH="0" baseline="0" noProof="0" dirty="0" err="1">
                <a:ln>
                  <a:noFill/>
                </a:ln>
                <a:solidFill>
                  <a:srgbClr val="000000"/>
                </a:solidFill>
                <a:effectLst/>
                <a:uLnTx/>
                <a:uFillTx/>
                <a:latin typeface="Century Gothic"/>
                <a:ea typeface="+mn-ea"/>
                <a:cs typeface="Calibri"/>
              </a:rPr>
              <a:t>that</a:t>
            </a:r>
            <a:r>
              <a:rPr kumimoji="0" lang="sv-SE" sz="1600" b="1" i="0" u="none" strike="noStrike" kern="1200" cap="none" spc="0" normalizeH="0" baseline="0" noProof="0" dirty="0">
                <a:ln>
                  <a:noFill/>
                </a:ln>
                <a:solidFill>
                  <a:srgbClr val="000000"/>
                </a:solidFill>
                <a:effectLst/>
                <a:uLnTx/>
                <a:uFillTx/>
                <a:latin typeface="Century Gothic"/>
                <a:ea typeface="+mn-ea"/>
                <a:cs typeface="Calibri"/>
              </a:rPr>
              <a:t> </a:t>
            </a:r>
            <a:r>
              <a:rPr kumimoji="0" lang="sv-SE" sz="1600" b="1" i="0" u="none" strike="noStrike" kern="1200" cap="none" spc="0" normalizeH="0" baseline="0" noProof="0" dirty="0" err="1">
                <a:ln>
                  <a:noFill/>
                </a:ln>
                <a:solidFill>
                  <a:srgbClr val="000000"/>
                </a:solidFill>
                <a:effectLst/>
                <a:uLnTx/>
                <a:uFillTx/>
                <a:latin typeface="Century Gothic"/>
                <a:ea typeface="+mn-ea"/>
                <a:cs typeface="Calibri"/>
              </a:rPr>
              <a:t>will</a:t>
            </a:r>
            <a:r>
              <a:rPr kumimoji="0" lang="sv-SE" sz="1600" b="1" i="0" u="none" strike="noStrike" kern="1200" cap="none" spc="0" normalizeH="0" baseline="0" noProof="0" dirty="0">
                <a:ln>
                  <a:noFill/>
                </a:ln>
                <a:solidFill>
                  <a:srgbClr val="000000"/>
                </a:solidFill>
                <a:effectLst/>
                <a:uLnTx/>
                <a:uFillTx/>
                <a:latin typeface="Century Gothic"/>
                <a:ea typeface="+mn-ea"/>
                <a:cs typeface="Calibri"/>
              </a:rPr>
              <a:t> cause </a:t>
            </a:r>
            <a:r>
              <a:rPr kumimoji="0" lang="sv-SE" sz="1600" b="1" i="0" u="none" strike="noStrike" kern="1200" cap="none" spc="0" normalizeH="0" baseline="0" noProof="0" dirty="0" err="1">
                <a:ln>
                  <a:noFill/>
                </a:ln>
                <a:solidFill>
                  <a:srgbClr val="000000"/>
                </a:solidFill>
                <a:effectLst/>
                <a:uLnTx/>
                <a:uFillTx/>
                <a:latin typeface="Century Gothic"/>
                <a:ea typeface="+mn-ea"/>
                <a:cs typeface="Calibri"/>
              </a:rPr>
              <a:t>more</a:t>
            </a:r>
            <a:r>
              <a:rPr kumimoji="0" lang="sv-SE" sz="1600" b="1" i="0" u="none" strike="noStrike" kern="1200" cap="none" spc="0" normalizeH="0" baseline="0" noProof="0" dirty="0">
                <a:ln>
                  <a:noFill/>
                </a:ln>
                <a:solidFill>
                  <a:srgbClr val="000000"/>
                </a:solidFill>
                <a:effectLst/>
                <a:uLnTx/>
                <a:uFillTx/>
                <a:latin typeface="Century Gothic"/>
                <a:ea typeface="+mn-ea"/>
                <a:cs typeface="Calibri"/>
              </a:rPr>
              <a:t> stress on </a:t>
            </a:r>
            <a:r>
              <a:rPr kumimoji="0" lang="sv-SE" sz="1600" b="1" i="0" u="none" strike="noStrike" kern="1200" cap="none" spc="0" normalizeH="0" baseline="0" noProof="0" dirty="0" err="1">
                <a:ln>
                  <a:noFill/>
                </a:ln>
                <a:solidFill>
                  <a:srgbClr val="000000"/>
                </a:solidFill>
                <a:effectLst/>
                <a:uLnTx/>
                <a:uFillTx/>
                <a:latin typeface="Century Gothic"/>
                <a:ea typeface="+mn-ea"/>
                <a:cs typeface="Calibri"/>
              </a:rPr>
              <a:t>environment</a:t>
            </a:r>
            <a:r>
              <a:rPr kumimoji="0" lang="sv-SE" sz="1600" b="1" i="0" u="none" strike="noStrike" kern="1200" cap="none" spc="0" normalizeH="0" baseline="0" noProof="0" dirty="0">
                <a:ln>
                  <a:noFill/>
                </a:ln>
                <a:solidFill>
                  <a:srgbClr val="000000"/>
                </a:solidFill>
                <a:effectLst/>
                <a:uLnTx/>
                <a:uFillTx/>
                <a:latin typeface="Century Gothic"/>
                <a:ea typeface="+mn-ea"/>
                <a:cs typeface="Calibri"/>
              </a:rPr>
              <a:t>, </a:t>
            </a:r>
            <a:r>
              <a:rPr kumimoji="0" lang="sv-SE" sz="1600" b="1" i="0" u="none" strike="noStrike" kern="1200" cap="none" spc="0" normalizeH="0" baseline="0" noProof="0" dirty="0" err="1">
                <a:ln>
                  <a:noFill/>
                </a:ln>
                <a:solidFill>
                  <a:srgbClr val="000000"/>
                </a:solidFill>
                <a:effectLst/>
                <a:uLnTx/>
                <a:uFillTx/>
                <a:latin typeface="Century Gothic"/>
                <a:ea typeface="+mn-ea"/>
                <a:cs typeface="Calibri"/>
              </a:rPr>
              <a:t>energy</a:t>
            </a:r>
            <a:r>
              <a:rPr kumimoji="0" lang="sv-SE" sz="1600" b="1" i="0" u="none" strike="noStrike" kern="1200" cap="none" spc="0" normalizeH="0" baseline="0" noProof="0" dirty="0">
                <a:ln>
                  <a:noFill/>
                </a:ln>
                <a:solidFill>
                  <a:srgbClr val="000000"/>
                </a:solidFill>
                <a:effectLst/>
                <a:uLnTx/>
                <a:uFillTx/>
                <a:latin typeface="Century Gothic"/>
                <a:ea typeface="+mn-ea"/>
                <a:cs typeface="Calibri"/>
              </a:rPr>
              <a:t> system, </a:t>
            </a:r>
            <a:r>
              <a:rPr kumimoji="0" lang="sv-SE" sz="1600" b="1" i="0" u="none" strike="noStrike" kern="1200" cap="none" spc="0" normalizeH="0" baseline="0" noProof="0" dirty="0" err="1">
                <a:ln>
                  <a:noFill/>
                </a:ln>
                <a:solidFill>
                  <a:srgbClr val="000000"/>
                </a:solidFill>
                <a:effectLst/>
                <a:uLnTx/>
                <a:uFillTx/>
                <a:latin typeface="Century Gothic"/>
                <a:ea typeface="+mn-ea"/>
                <a:cs typeface="Calibri"/>
              </a:rPr>
              <a:t>household's</a:t>
            </a:r>
            <a:r>
              <a:rPr kumimoji="0" lang="sv-SE" sz="1600" b="1" i="0" u="none" strike="noStrike" kern="1200" cap="none" spc="0" normalizeH="0" baseline="0" noProof="0" dirty="0">
                <a:ln>
                  <a:noFill/>
                </a:ln>
                <a:solidFill>
                  <a:srgbClr val="000000"/>
                </a:solidFill>
                <a:effectLst/>
                <a:uLnTx/>
                <a:uFillTx/>
                <a:latin typeface="Century Gothic"/>
                <a:ea typeface="+mn-ea"/>
                <a:cs typeface="Calibri"/>
              </a:rPr>
              <a:t> </a:t>
            </a:r>
            <a:r>
              <a:rPr kumimoji="0" lang="sv-SE" sz="1600" b="1" i="0" u="none" strike="noStrike" kern="1200" cap="none" spc="0" normalizeH="0" baseline="0" noProof="0" dirty="0" err="1">
                <a:ln>
                  <a:noFill/>
                </a:ln>
                <a:solidFill>
                  <a:srgbClr val="000000"/>
                </a:solidFill>
                <a:effectLst/>
                <a:uLnTx/>
                <a:uFillTx/>
                <a:latin typeface="Century Gothic"/>
                <a:ea typeface="+mn-ea"/>
                <a:cs typeface="Calibri"/>
              </a:rPr>
              <a:t>economy</a:t>
            </a:r>
            <a:r>
              <a:rPr kumimoji="0" lang="sv-SE" sz="1600" b="1" i="0" u="none" strike="noStrike" kern="1200" cap="none" spc="0" normalizeH="0" baseline="0" noProof="0" dirty="0">
                <a:ln>
                  <a:noFill/>
                </a:ln>
                <a:solidFill>
                  <a:srgbClr val="000000"/>
                </a:solidFill>
                <a:effectLst/>
                <a:uLnTx/>
                <a:uFillTx/>
                <a:latin typeface="Century Gothic"/>
                <a:ea typeface="+mn-ea"/>
                <a:cs typeface="Calibri"/>
              </a:rPr>
              <a:t> and </a:t>
            </a:r>
            <a:r>
              <a:rPr kumimoji="0" lang="sv-SE" sz="1600" b="1" i="0" u="none" strike="noStrike" kern="1200" cap="none" spc="0" normalizeH="0" baseline="0" noProof="0" dirty="0" err="1">
                <a:ln>
                  <a:noFill/>
                </a:ln>
                <a:solidFill>
                  <a:srgbClr val="000000"/>
                </a:solidFill>
                <a:effectLst/>
                <a:uLnTx/>
                <a:uFillTx/>
                <a:latin typeface="Century Gothic"/>
                <a:ea typeface="+mn-ea"/>
                <a:cs typeface="Calibri"/>
              </a:rPr>
              <a:t>industrial</a:t>
            </a:r>
            <a:r>
              <a:rPr kumimoji="0" lang="sv-SE" sz="1600" b="1" i="0" u="none" strike="noStrike" kern="1200" cap="none" spc="0" normalizeH="0" baseline="0" noProof="0" dirty="0">
                <a:ln>
                  <a:noFill/>
                </a:ln>
                <a:solidFill>
                  <a:srgbClr val="000000"/>
                </a:solidFill>
                <a:effectLst/>
                <a:uLnTx/>
                <a:uFillTx/>
                <a:latin typeface="Century Gothic"/>
                <a:ea typeface="+mn-ea"/>
                <a:cs typeface="Calibri"/>
              </a:rPr>
              <a:t> </a:t>
            </a:r>
            <a:r>
              <a:rPr kumimoji="0" lang="sv-SE" sz="1600" b="1" i="0" u="none" strike="noStrike" kern="1200" cap="none" spc="0" normalizeH="0" baseline="0" noProof="0" dirty="0" err="1">
                <a:ln>
                  <a:noFill/>
                </a:ln>
                <a:solidFill>
                  <a:srgbClr val="000000"/>
                </a:solidFill>
                <a:effectLst/>
                <a:uLnTx/>
                <a:uFillTx/>
                <a:latin typeface="Century Gothic"/>
                <a:ea typeface="+mn-ea"/>
                <a:cs typeface="Calibri"/>
              </a:rPr>
              <a:t>customers</a:t>
            </a:r>
            <a:endParaRPr kumimoji="0" lang="sv-SE" sz="1600" b="1" i="0" u="none" strike="noStrike" kern="1200" cap="none" spc="0" normalizeH="0" baseline="0" noProof="0" dirty="0">
              <a:ln>
                <a:noFill/>
              </a:ln>
              <a:solidFill>
                <a:srgbClr val="000000"/>
              </a:solidFill>
              <a:effectLst/>
              <a:uLnTx/>
              <a:uFillTx/>
              <a:latin typeface="Century Gothic"/>
              <a:ea typeface="+mn-ea"/>
              <a:cs typeface="Calibri"/>
            </a:endParaRPr>
          </a:p>
          <a:p>
            <a:pPr marL="0" marR="0" lvl="0" indent="0" algn="l" defTabSz="914377" rtl="0" eaLnBrk="1" fontAlgn="auto" latinLnBrk="0" hangingPunct="1">
              <a:lnSpc>
                <a:spcPct val="100000"/>
              </a:lnSpc>
              <a:spcBef>
                <a:spcPts val="1000"/>
              </a:spcBef>
              <a:spcAft>
                <a:spcPts val="0"/>
              </a:spcAft>
              <a:buClrTx/>
              <a:buSzTx/>
              <a:buNone/>
              <a:tabLst/>
              <a:defRPr/>
            </a:pPr>
            <a:endParaRPr kumimoji="0" lang="sv-SE" sz="1600" b="1" i="0" u="none" strike="noStrike" kern="1200" cap="none" spc="0" normalizeH="0" baseline="0" noProof="0" dirty="0">
              <a:ln>
                <a:noFill/>
              </a:ln>
              <a:solidFill>
                <a:srgbClr val="000000"/>
              </a:solidFill>
              <a:effectLst/>
              <a:uLnTx/>
              <a:uFillTx/>
              <a:latin typeface="Century Gothic"/>
              <a:ea typeface="+mn-ea"/>
              <a:cs typeface="+mn-cs"/>
            </a:endParaRPr>
          </a:p>
        </p:txBody>
      </p:sp>
      <p:pic>
        <p:nvPicPr>
          <p:cNvPr id="12" name="Bild 11">
            <a:extLst>
              <a:ext uri="{FF2B5EF4-FFF2-40B4-BE49-F238E27FC236}">
                <a16:creationId xmlns:a16="http://schemas.microsoft.com/office/drawing/2014/main" id="{3C94F35A-EE0E-4DA2-85F4-73BA39F3DDF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82128"/>
            <a:ext cx="5779477" cy="3576705"/>
          </a:xfrm>
          <a:prstGeom prst="rect">
            <a:avLst/>
          </a:prstGeom>
        </p:spPr>
      </p:pic>
      <p:pic>
        <p:nvPicPr>
          <p:cNvPr id="14" name="Bild 13">
            <a:extLst>
              <a:ext uri="{FF2B5EF4-FFF2-40B4-BE49-F238E27FC236}">
                <a16:creationId xmlns:a16="http://schemas.microsoft.com/office/drawing/2014/main" id="{45F614B1-1CD1-4B4F-BF98-A17BF26B353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434635"/>
            <a:ext cx="5779477" cy="3541741"/>
          </a:xfrm>
          <a:prstGeom prst="rect">
            <a:avLst/>
          </a:prstGeom>
        </p:spPr>
      </p:pic>
      <p:sp>
        <p:nvSpPr>
          <p:cNvPr id="2" name="textruta 1">
            <a:extLst>
              <a:ext uri="{FF2B5EF4-FFF2-40B4-BE49-F238E27FC236}">
                <a16:creationId xmlns:a16="http://schemas.microsoft.com/office/drawing/2014/main" id="{9F806955-85DA-4E7C-9EE3-47B210AE299F}"/>
              </a:ext>
            </a:extLst>
          </p:cNvPr>
          <p:cNvSpPr txBox="1"/>
          <p:nvPr/>
        </p:nvSpPr>
        <p:spPr>
          <a:xfrm>
            <a:off x="4679004" y="6488668"/>
            <a:ext cx="3112851" cy="369332"/>
          </a:xfrm>
          <a:prstGeom prst="rect">
            <a:avLst/>
          </a:prstGeom>
          <a:noFill/>
        </p:spPr>
        <p:txBody>
          <a:bodyPr wrap="square" rtlCol="0">
            <a:spAutoFit/>
          </a:bodyPr>
          <a:lstStyle/>
          <a:p>
            <a:r>
              <a:rPr lang="sv-SE" i="1" dirty="0"/>
              <a:t>Swedish Energy Agency</a:t>
            </a:r>
          </a:p>
        </p:txBody>
      </p:sp>
    </p:spTree>
    <p:extLst>
      <p:ext uri="{BB962C8B-B14F-4D97-AF65-F5344CB8AC3E}">
        <p14:creationId xmlns:p14="http://schemas.microsoft.com/office/powerpoint/2010/main" val="124209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0BAFC17A-AE99-4A0D-9AA8-969CEC118DD8}"/>
              </a:ext>
            </a:extLst>
          </p:cNvPr>
          <p:cNvSpPr>
            <a:spLocks noGrp="1"/>
          </p:cNvSpPr>
          <p:nvPr>
            <p:ph type="title"/>
          </p:nvPr>
        </p:nvSpPr>
        <p:spPr/>
        <p:txBody>
          <a:bodyPr/>
          <a:lstStyle/>
          <a:p>
            <a:r>
              <a:rPr lang="sv-SE" dirty="0" err="1"/>
              <a:t>Security</a:t>
            </a:r>
            <a:r>
              <a:rPr lang="sv-SE" dirty="0"/>
              <a:t> </a:t>
            </a:r>
            <a:r>
              <a:rPr lang="sv-SE" dirty="0" err="1"/>
              <a:t>of</a:t>
            </a:r>
            <a:r>
              <a:rPr lang="sv-SE" dirty="0"/>
              <a:t> </a:t>
            </a:r>
            <a:r>
              <a:rPr lang="sv-SE" dirty="0" err="1"/>
              <a:t>supply</a:t>
            </a:r>
            <a:r>
              <a:rPr lang="sv-SE" dirty="0"/>
              <a:t> </a:t>
            </a:r>
            <a:r>
              <a:rPr lang="sv-SE" dirty="0" err="1"/>
              <a:t>with</a:t>
            </a:r>
            <a:r>
              <a:rPr lang="sv-SE" dirty="0"/>
              <a:t> </a:t>
            </a:r>
            <a:r>
              <a:rPr lang="sv-SE" dirty="0" err="1"/>
              <a:t>local</a:t>
            </a:r>
            <a:r>
              <a:rPr lang="sv-SE" dirty="0"/>
              <a:t> </a:t>
            </a:r>
            <a:r>
              <a:rPr lang="sv-SE" dirty="0" err="1"/>
              <a:t>use</a:t>
            </a:r>
            <a:r>
              <a:rPr lang="sv-SE" dirty="0"/>
              <a:t> </a:t>
            </a:r>
            <a:r>
              <a:rPr lang="sv-SE" dirty="0" err="1"/>
              <a:t>of</a:t>
            </a:r>
            <a:r>
              <a:rPr lang="sv-SE" dirty="0"/>
              <a:t> </a:t>
            </a:r>
            <a:r>
              <a:rPr lang="sv-SE" dirty="0" err="1"/>
              <a:t>residues</a:t>
            </a:r>
            <a:endParaRPr lang="sv-SE" dirty="0"/>
          </a:p>
        </p:txBody>
      </p:sp>
      <p:pic>
        <p:nvPicPr>
          <p:cNvPr id="9" name="Platshållare för innehåll 4">
            <a:extLst>
              <a:ext uri="{FF2B5EF4-FFF2-40B4-BE49-F238E27FC236}">
                <a16:creationId xmlns:a16="http://schemas.microsoft.com/office/drawing/2014/main" id="{A893A6F9-54F9-F846-A2E3-8EA520E79CC8}"/>
              </a:ext>
            </a:extLst>
          </p:cNvPr>
          <p:cNvPicPr>
            <a:picLocks noGrp="1" noChangeAspect="1"/>
          </p:cNvPicPr>
          <p:nvPr/>
        </p:nvPicPr>
        <p:blipFill>
          <a:blip r:embed="rId2" cstate="screen">
            <a:extLst>
              <a:ext uri="{28A0092B-C50C-407E-A947-70E740481C1C}">
                <a14:useLocalDpi xmlns:a14="http://schemas.microsoft.com/office/drawing/2010/main"/>
              </a:ext>
            </a:extLst>
          </a:blip>
          <a:stretch>
            <a:fillRect/>
          </a:stretch>
        </p:blipFill>
        <p:spPr>
          <a:xfrm>
            <a:off x="6843976" y="0"/>
            <a:ext cx="5354511" cy="7122838"/>
          </a:xfrm>
          <a:prstGeom prst="rect">
            <a:avLst/>
          </a:prstGeom>
        </p:spPr>
      </p:pic>
      <p:sp>
        <p:nvSpPr>
          <p:cNvPr id="10" name="Platshållare för innehåll 2">
            <a:extLst>
              <a:ext uri="{FF2B5EF4-FFF2-40B4-BE49-F238E27FC236}">
                <a16:creationId xmlns:a16="http://schemas.microsoft.com/office/drawing/2014/main" id="{66DEFDB7-09DF-7FE0-7676-C7ADA0A4D15D}"/>
              </a:ext>
            </a:extLst>
          </p:cNvPr>
          <p:cNvSpPr>
            <a:spLocks noGrp="1"/>
          </p:cNvSpPr>
          <p:nvPr/>
        </p:nvSpPr>
        <p:spPr>
          <a:xfrm>
            <a:off x="452349" y="1642437"/>
            <a:ext cx="5181600" cy="4351338"/>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1600" b="1" dirty="0" err="1">
                <a:solidFill>
                  <a:srgbClr val="000000"/>
                </a:solidFill>
                <a:latin typeface="Century Gothic"/>
                <a:cs typeface="Calibri"/>
              </a:rPr>
              <a:t>RePowerEU</a:t>
            </a:r>
            <a:r>
              <a:rPr lang="sv-SE" sz="1600" b="1" dirty="0">
                <a:solidFill>
                  <a:srgbClr val="000000"/>
                </a:solidFill>
                <a:latin typeface="Century Gothic"/>
                <a:cs typeface="Calibri"/>
              </a:rPr>
              <a:t> </a:t>
            </a:r>
            <a:r>
              <a:rPr lang="sv-SE" sz="1600" b="1" dirty="0" err="1">
                <a:solidFill>
                  <a:srgbClr val="000000"/>
                </a:solidFill>
                <a:latin typeface="Century Gothic"/>
                <a:cs typeface="Calibri"/>
              </a:rPr>
              <a:t>underlines</a:t>
            </a:r>
            <a:r>
              <a:rPr lang="sv-SE" sz="1600" b="1" dirty="0">
                <a:solidFill>
                  <a:srgbClr val="000000"/>
                </a:solidFill>
                <a:latin typeface="Century Gothic"/>
                <a:cs typeface="Calibri"/>
              </a:rPr>
              <a:t> the </a:t>
            </a:r>
            <a:r>
              <a:rPr lang="sv-SE" sz="1600" b="1" dirty="0" err="1">
                <a:solidFill>
                  <a:srgbClr val="000000"/>
                </a:solidFill>
                <a:latin typeface="Century Gothic"/>
                <a:cs typeface="Calibri"/>
              </a:rPr>
              <a:t>importance</a:t>
            </a:r>
            <a:r>
              <a:rPr lang="sv-SE" sz="1600" b="1" dirty="0">
                <a:solidFill>
                  <a:srgbClr val="000000"/>
                </a:solidFill>
                <a:latin typeface="Century Gothic"/>
                <a:cs typeface="Calibri"/>
              </a:rPr>
              <a:t> </a:t>
            </a:r>
            <a:r>
              <a:rPr lang="sv-SE" sz="1600" b="1" dirty="0" err="1">
                <a:solidFill>
                  <a:srgbClr val="000000"/>
                </a:solidFill>
                <a:latin typeface="Century Gothic"/>
                <a:cs typeface="Calibri"/>
              </a:rPr>
              <a:t>of</a:t>
            </a:r>
            <a:r>
              <a:rPr lang="sv-SE" sz="1600" b="1" dirty="0">
                <a:solidFill>
                  <a:srgbClr val="000000"/>
                </a:solidFill>
                <a:latin typeface="Century Gothic"/>
                <a:cs typeface="Calibri"/>
              </a:rPr>
              <a:t> </a:t>
            </a:r>
            <a:r>
              <a:rPr lang="sv-SE" sz="1600" b="1" dirty="0" err="1">
                <a:solidFill>
                  <a:srgbClr val="000000"/>
                </a:solidFill>
                <a:latin typeface="Century Gothic"/>
                <a:cs typeface="Calibri"/>
              </a:rPr>
              <a:t>domestic</a:t>
            </a:r>
            <a:r>
              <a:rPr lang="sv-SE" sz="1600" b="1" dirty="0">
                <a:solidFill>
                  <a:srgbClr val="000000"/>
                </a:solidFill>
                <a:latin typeface="Century Gothic"/>
                <a:cs typeface="Calibri"/>
              </a:rPr>
              <a:t> </a:t>
            </a:r>
            <a:r>
              <a:rPr lang="sv-SE" sz="1600" b="1" dirty="0" err="1">
                <a:solidFill>
                  <a:srgbClr val="000000"/>
                </a:solidFill>
                <a:latin typeface="Century Gothic"/>
                <a:cs typeface="Calibri"/>
              </a:rPr>
              <a:t>renewable</a:t>
            </a:r>
            <a:r>
              <a:rPr lang="sv-SE" sz="1600" b="1" dirty="0">
                <a:solidFill>
                  <a:srgbClr val="000000"/>
                </a:solidFill>
                <a:latin typeface="Century Gothic"/>
                <a:cs typeface="Calibri"/>
              </a:rPr>
              <a:t> </a:t>
            </a:r>
            <a:r>
              <a:rPr lang="sv-SE" sz="1600" b="1" dirty="0" err="1">
                <a:solidFill>
                  <a:srgbClr val="000000"/>
                </a:solidFill>
                <a:latin typeface="Century Gothic"/>
                <a:cs typeface="Calibri"/>
              </a:rPr>
              <a:t>energy</a:t>
            </a:r>
            <a:r>
              <a:rPr lang="sv-SE" sz="1600" b="1" dirty="0">
                <a:solidFill>
                  <a:srgbClr val="000000"/>
                </a:solidFill>
                <a:latin typeface="Century Gothic"/>
                <a:cs typeface="Calibri"/>
              </a:rPr>
              <a:t> </a:t>
            </a:r>
            <a:r>
              <a:rPr lang="sv-SE" sz="1600" b="1" dirty="0" err="1">
                <a:solidFill>
                  <a:srgbClr val="000000"/>
                </a:solidFill>
                <a:latin typeface="Century Gothic"/>
                <a:cs typeface="Calibri"/>
              </a:rPr>
              <a:t>sources</a:t>
            </a:r>
            <a:r>
              <a:rPr lang="sv-SE" sz="1600" b="1" dirty="0">
                <a:solidFill>
                  <a:srgbClr val="000000"/>
                </a:solidFill>
                <a:latin typeface="Century Gothic"/>
                <a:cs typeface="Calibri"/>
              </a:rPr>
              <a:t> to </a:t>
            </a:r>
            <a:r>
              <a:rPr lang="sv-SE" sz="1600" b="1" dirty="0" err="1">
                <a:solidFill>
                  <a:srgbClr val="000000"/>
                </a:solidFill>
                <a:latin typeface="Century Gothic"/>
                <a:cs typeface="Calibri"/>
              </a:rPr>
              <a:t>replace</a:t>
            </a:r>
            <a:r>
              <a:rPr lang="sv-SE" sz="1600" b="1" dirty="0">
                <a:solidFill>
                  <a:srgbClr val="000000"/>
                </a:solidFill>
                <a:latin typeface="Century Gothic"/>
                <a:cs typeface="Calibri"/>
              </a:rPr>
              <a:t> fossil imports</a:t>
            </a:r>
          </a:p>
          <a:p>
            <a:pPr marL="0" indent="0">
              <a:buNone/>
            </a:pPr>
            <a:endParaRPr lang="sv-SE" sz="1600" b="1" dirty="0">
              <a:solidFill>
                <a:srgbClr val="000000"/>
              </a:solidFill>
              <a:latin typeface="Century Gothic"/>
              <a:cs typeface="Calibri"/>
            </a:endParaRPr>
          </a:p>
          <a:p>
            <a:pPr marL="0" indent="0">
              <a:buNone/>
            </a:pPr>
            <a:r>
              <a:rPr lang="sv-SE" sz="1600" b="1" dirty="0">
                <a:solidFill>
                  <a:srgbClr val="000000"/>
                </a:solidFill>
                <a:latin typeface="Century Gothic"/>
                <a:cs typeface="Calibri"/>
              </a:rPr>
              <a:t>Heat</a:t>
            </a:r>
          </a:p>
          <a:p>
            <a:r>
              <a:rPr lang="sv-SE" sz="1600" b="1" dirty="0">
                <a:solidFill>
                  <a:srgbClr val="000000"/>
                </a:solidFill>
                <a:latin typeface="Century Gothic"/>
                <a:cs typeface="Calibri"/>
              </a:rPr>
              <a:t>Sweden has 550 heat plants </a:t>
            </a:r>
            <a:r>
              <a:rPr lang="sv-SE" sz="1600" b="1" dirty="0" err="1">
                <a:solidFill>
                  <a:srgbClr val="000000"/>
                </a:solidFill>
                <a:latin typeface="Century Gothic"/>
                <a:cs typeface="Calibri"/>
              </a:rPr>
              <a:t>using</a:t>
            </a:r>
            <a:r>
              <a:rPr lang="sv-SE" sz="1600" b="1" dirty="0">
                <a:solidFill>
                  <a:srgbClr val="000000"/>
                </a:solidFill>
                <a:latin typeface="Century Gothic"/>
                <a:cs typeface="Calibri"/>
              </a:rPr>
              <a:t> </a:t>
            </a:r>
            <a:r>
              <a:rPr lang="sv-SE" sz="1600" b="1" dirty="0" err="1">
                <a:solidFill>
                  <a:srgbClr val="000000"/>
                </a:solidFill>
                <a:latin typeface="Century Gothic"/>
                <a:cs typeface="Calibri"/>
              </a:rPr>
              <a:t>biomass</a:t>
            </a:r>
            <a:r>
              <a:rPr lang="sv-SE" sz="1600" b="1" dirty="0">
                <a:solidFill>
                  <a:srgbClr val="000000"/>
                </a:solidFill>
                <a:latin typeface="Century Gothic"/>
                <a:cs typeface="Calibri"/>
              </a:rPr>
              <a:t> </a:t>
            </a:r>
            <a:r>
              <a:rPr lang="sv-SE" sz="1600" b="1" dirty="0" err="1">
                <a:solidFill>
                  <a:srgbClr val="000000"/>
                </a:solidFill>
                <a:latin typeface="Century Gothic"/>
                <a:cs typeface="Calibri"/>
              </a:rPr>
              <a:t>fuels</a:t>
            </a:r>
            <a:r>
              <a:rPr lang="sv-SE" sz="1600" b="1" dirty="0">
                <a:solidFill>
                  <a:srgbClr val="000000"/>
                </a:solidFill>
                <a:latin typeface="Century Gothic"/>
                <a:cs typeface="Calibri"/>
              </a:rPr>
              <a:t>, </a:t>
            </a:r>
            <a:r>
              <a:rPr lang="sv-SE" sz="1600" b="1" dirty="0" err="1">
                <a:solidFill>
                  <a:srgbClr val="000000"/>
                </a:solidFill>
                <a:latin typeface="Century Gothic"/>
                <a:cs typeface="Calibri"/>
              </a:rPr>
              <a:t>mostly</a:t>
            </a:r>
            <a:r>
              <a:rPr lang="sv-SE" sz="1600" b="1" dirty="0">
                <a:solidFill>
                  <a:srgbClr val="000000"/>
                </a:solidFill>
                <a:latin typeface="Century Gothic"/>
                <a:cs typeface="Calibri"/>
              </a:rPr>
              <a:t> </a:t>
            </a:r>
            <a:r>
              <a:rPr lang="sv-SE" sz="1600" b="1" dirty="0" err="1">
                <a:solidFill>
                  <a:srgbClr val="000000"/>
                </a:solidFill>
                <a:latin typeface="Century Gothic"/>
                <a:cs typeface="Calibri"/>
              </a:rPr>
              <a:t>locally</a:t>
            </a:r>
            <a:r>
              <a:rPr lang="sv-SE" sz="1600" b="1" dirty="0">
                <a:solidFill>
                  <a:srgbClr val="000000"/>
                </a:solidFill>
                <a:latin typeface="Century Gothic"/>
                <a:cs typeface="Calibri"/>
              </a:rPr>
              <a:t> </a:t>
            </a:r>
            <a:r>
              <a:rPr lang="sv-SE" sz="1600" b="1" dirty="0" err="1">
                <a:solidFill>
                  <a:srgbClr val="000000"/>
                </a:solidFill>
                <a:latin typeface="Century Gothic"/>
                <a:cs typeface="Calibri"/>
              </a:rPr>
              <a:t>sourced</a:t>
            </a:r>
            <a:endParaRPr lang="sv-SE" sz="1600" b="1" dirty="0">
              <a:solidFill>
                <a:srgbClr val="000000"/>
              </a:solidFill>
              <a:latin typeface="Century Gothic"/>
              <a:cs typeface="Calibri"/>
            </a:endParaRPr>
          </a:p>
          <a:p>
            <a:r>
              <a:rPr lang="sv-SE" sz="1600" b="1" dirty="0" err="1">
                <a:solidFill>
                  <a:srgbClr val="000000"/>
                </a:solidFill>
                <a:latin typeface="Century Gothic"/>
                <a:cs typeface="Calibri"/>
              </a:rPr>
              <a:t>Almost</a:t>
            </a:r>
            <a:r>
              <a:rPr lang="sv-SE" sz="1600" b="1" dirty="0">
                <a:solidFill>
                  <a:srgbClr val="000000"/>
                </a:solidFill>
                <a:latin typeface="Century Gothic"/>
                <a:cs typeface="Calibri"/>
              </a:rPr>
              <a:t> no </a:t>
            </a:r>
            <a:r>
              <a:rPr lang="sv-SE" sz="1600" b="1" dirty="0" err="1">
                <a:solidFill>
                  <a:srgbClr val="000000"/>
                </a:solidFill>
                <a:latin typeface="Century Gothic"/>
                <a:cs typeface="Calibri"/>
              </a:rPr>
              <a:t>use</a:t>
            </a:r>
            <a:r>
              <a:rPr lang="sv-SE" sz="1600" b="1" dirty="0">
                <a:solidFill>
                  <a:srgbClr val="000000"/>
                </a:solidFill>
                <a:latin typeface="Century Gothic"/>
                <a:cs typeface="Calibri"/>
              </a:rPr>
              <a:t> </a:t>
            </a:r>
            <a:r>
              <a:rPr lang="sv-SE" sz="1600" b="1" dirty="0" err="1">
                <a:solidFill>
                  <a:srgbClr val="000000"/>
                </a:solidFill>
                <a:latin typeface="Century Gothic"/>
                <a:cs typeface="Calibri"/>
              </a:rPr>
              <a:t>of</a:t>
            </a:r>
            <a:r>
              <a:rPr lang="sv-SE" sz="1600" b="1" dirty="0">
                <a:solidFill>
                  <a:srgbClr val="000000"/>
                </a:solidFill>
                <a:latin typeface="Century Gothic"/>
                <a:cs typeface="Calibri"/>
              </a:rPr>
              <a:t> fossil </a:t>
            </a:r>
            <a:r>
              <a:rPr lang="sv-SE" sz="1600" b="1" dirty="0" err="1">
                <a:solidFill>
                  <a:srgbClr val="000000"/>
                </a:solidFill>
                <a:latin typeface="Century Gothic"/>
                <a:cs typeface="Calibri"/>
              </a:rPr>
              <a:t>fuels</a:t>
            </a:r>
            <a:r>
              <a:rPr lang="sv-SE" sz="1600" b="1" dirty="0">
                <a:solidFill>
                  <a:srgbClr val="000000"/>
                </a:solidFill>
                <a:latin typeface="Century Gothic"/>
                <a:cs typeface="Calibri"/>
              </a:rPr>
              <a:t> for </a:t>
            </a:r>
            <a:r>
              <a:rPr lang="sv-SE" sz="1600" b="1" dirty="0" err="1">
                <a:solidFill>
                  <a:srgbClr val="000000"/>
                </a:solidFill>
                <a:latin typeface="Century Gothic"/>
                <a:cs typeface="Calibri"/>
              </a:rPr>
              <a:t>heating</a:t>
            </a:r>
            <a:r>
              <a:rPr lang="sv-SE" sz="1600" b="1" dirty="0">
                <a:solidFill>
                  <a:srgbClr val="000000"/>
                </a:solidFill>
                <a:latin typeface="Century Gothic"/>
                <a:cs typeface="Calibri"/>
              </a:rPr>
              <a:t>, and </a:t>
            </a:r>
            <a:r>
              <a:rPr lang="sv-SE" sz="1600" b="1" dirty="0" err="1">
                <a:solidFill>
                  <a:srgbClr val="000000"/>
                </a:solidFill>
                <a:latin typeface="Century Gothic"/>
                <a:cs typeface="Calibri"/>
              </a:rPr>
              <a:t>very</a:t>
            </a:r>
            <a:r>
              <a:rPr lang="sv-SE" sz="1600" b="1" dirty="0">
                <a:solidFill>
                  <a:srgbClr val="000000"/>
                </a:solidFill>
                <a:latin typeface="Century Gothic"/>
                <a:cs typeface="Calibri"/>
              </a:rPr>
              <a:t> </a:t>
            </a:r>
            <a:r>
              <a:rPr lang="sv-SE" sz="1600" b="1" dirty="0" err="1">
                <a:solidFill>
                  <a:srgbClr val="000000"/>
                </a:solidFill>
                <a:latin typeface="Century Gothic"/>
                <a:cs typeface="Calibri"/>
              </a:rPr>
              <a:t>low</a:t>
            </a:r>
            <a:r>
              <a:rPr lang="sv-SE" sz="1600" b="1" dirty="0">
                <a:solidFill>
                  <a:srgbClr val="000000"/>
                </a:solidFill>
                <a:latin typeface="Century Gothic"/>
                <a:cs typeface="Calibri"/>
              </a:rPr>
              <a:t> </a:t>
            </a:r>
            <a:r>
              <a:rPr lang="sv-SE" sz="1600" b="1" dirty="0" err="1">
                <a:solidFill>
                  <a:srgbClr val="000000"/>
                </a:solidFill>
                <a:latin typeface="Century Gothic"/>
                <a:cs typeface="Calibri"/>
              </a:rPr>
              <a:t>dependence</a:t>
            </a:r>
            <a:r>
              <a:rPr lang="sv-SE" sz="1600" b="1" dirty="0">
                <a:solidFill>
                  <a:srgbClr val="000000"/>
                </a:solidFill>
                <a:latin typeface="Century Gothic"/>
                <a:cs typeface="Calibri"/>
              </a:rPr>
              <a:t> on imports </a:t>
            </a:r>
          </a:p>
          <a:p>
            <a:r>
              <a:rPr lang="sv-SE" sz="1600" b="1" dirty="0" err="1">
                <a:solidFill>
                  <a:srgbClr val="000000"/>
                </a:solidFill>
                <a:latin typeface="Century Gothic"/>
                <a:cs typeface="Calibri"/>
              </a:rPr>
              <a:t>Local</a:t>
            </a:r>
            <a:r>
              <a:rPr lang="sv-SE" sz="1600" b="1" dirty="0">
                <a:solidFill>
                  <a:srgbClr val="000000"/>
                </a:solidFill>
                <a:latin typeface="Century Gothic"/>
                <a:cs typeface="Calibri"/>
              </a:rPr>
              <a:t> </a:t>
            </a:r>
            <a:r>
              <a:rPr lang="sv-SE" sz="1600" b="1" dirty="0" err="1">
                <a:solidFill>
                  <a:srgbClr val="000000"/>
                </a:solidFill>
                <a:latin typeface="Century Gothic"/>
                <a:cs typeface="Calibri"/>
              </a:rPr>
              <a:t>production</a:t>
            </a:r>
            <a:r>
              <a:rPr lang="sv-SE" sz="1600" b="1" dirty="0">
                <a:solidFill>
                  <a:srgbClr val="000000"/>
                </a:solidFill>
                <a:latin typeface="Century Gothic"/>
                <a:cs typeface="Calibri"/>
              </a:rPr>
              <a:t> </a:t>
            </a:r>
            <a:r>
              <a:rPr lang="sv-SE" sz="1600" b="1" dirty="0" err="1">
                <a:solidFill>
                  <a:srgbClr val="000000"/>
                </a:solidFill>
                <a:latin typeface="Century Gothic"/>
                <a:cs typeface="Calibri"/>
              </a:rPr>
              <a:t>which</a:t>
            </a:r>
            <a:r>
              <a:rPr lang="sv-SE" sz="1600" b="1" dirty="0">
                <a:solidFill>
                  <a:srgbClr val="000000"/>
                </a:solidFill>
                <a:latin typeface="Century Gothic"/>
                <a:cs typeface="Calibri"/>
              </a:rPr>
              <a:t> </a:t>
            </a:r>
            <a:r>
              <a:rPr lang="sv-SE" sz="1600" b="1" dirty="0" err="1">
                <a:solidFill>
                  <a:srgbClr val="000000"/>
                </a:solidFill>
                <a:latin typeface="Century Gothic"/>
                <a:cs typeface="Calibri"/>
              </a:rPr>
              <a:t>decrease</a:t>
            </a:r>
            <a:r>
              <a:rPr lang="sv-SE" sz="1600" b="1" dirty="0">
                <a:solidFill>
                  <a:srgbClr val="000000"/>
                </a:solidFill>
                <a:latin typeface="Century Gothic"/>
                <a:cs typeface="Calibri"/>
              </a:rPr>
              <a:t> stress on </a:t>
            </a:r>
            <a:r>
              <a:rPr lang="sv-SE" sz="1600" b="1" dirty="0" err="1">
                <a:solidFill>
                  <a:srgbClr val="000000"/>
                </a:solidFill>
                <a:latin typeface="Century Gothic"/>
                <a:cs typeface="Calibri"/>
              </a:rPr>
              <a:t>electricity</a:t>
            </a:r>
            <a:r>
              <a:rPr lang="sv-SE" sz="1600" b="1" dirty="0">
                <a:solidFill>
                  <a:srgbClr val="000000"/>
                </a:solidFill>
                <a:latin typeface="Century Gothic"/>
                <a:cs typeface="Calibri"/>
              </a:rPr>
              <a:t> </a:t>
            </a:r>
            <a:r>
              <a:rPr lang="sv-SE" sz="1600" b="1" dirty="0" err="1">
                <a:solidFill>
                  <a:srgbClr val="000000"/>
                </a:solidFill>
                <a:latin typeface="Century Gothic"/>
                <a:cs typeface="Calibri"/>
              </a:rPr>
              <a:t>network</a:t>
            </a:r>
            <a:endParaRPr lang="sv-SE" sz="1600" b="1" dirty="0">
              <a:solidFill>
                <a:srgbClr val="000000"/>
              </a:solidFill>
              <a:latin typeface="Century Gothic"/>
              <a:cs typeface="Calibri"/>
            </a:endParaRPr>
          </a:p>
          <a:p>
            <a:pPr marL="0" indent="0">
              <a:buNone/>
            </a:pPr>
            <a:endParaRPr lang="sv-SE" sz="1600" b="1" dirty="0">
              <a:solidFill>
                <a:srgbClr val="000000"/>
              </a:solidFill>
              <a:latin typeface="Century Gothic"/>
              <a:cs typeface="Calibri"/>
            </a:endParaRPr>
          </a:p>
          <a:p>
            <a:pPr marL="0" indent="0">
              <a:buNone/>
            </a:pPr>
            <a:r>
              <a:rPr lang="sv-SE" sz="1600" b="1" dirty="0">
                <a:solidFill>
                  <a:srgbClr val="000000"/>
                </a:solidFill>
                <a:latin typeface="Century Gothic"/>
                <a:cs typeface="Calibri"/>
              </a:rPr>
              <a:t>Power</a:t>
            </a:r>
          </a:p>
          <a:p>
            <a:r>
              <a:rPr lang="sv-SE" sz="1600" b="1" dirty="0">
                <a:solidFill>
                  <a:srgbClr val="000000"/>
                </a:solidFill>
                <a:latin typeface="Century Gothic"/>
                <a:cs typeface="Calibri"/>
              </a:rPr>
              <a:t>90 </a:t>
            </a:r>
            <a:r>
              <a:rPr lang="sv-SE" sz="1600" b="1" dirty="0" err="1">
                <a:solidFill>
                  <a:srgbClr val="000000"/>
                </a:solidFill>
                <a:latin typeface="Century Gothic"/>
                <a:cs typeface="Calibri"/>
              </a:rPr>
              <a:t>units</a:t>
            </a:r>
            <a:r>
              <a:rPr lang="sv-SE" sz="1600" b="1" dirty="0">
                <a:solidFill>
                  <a:srgbClr val="000000"/>
                </a:solidFill>
                <a:latin typeface="Century Gothic"/>
                <a:cs typeface="Calibri"/>
              </a:rPr>
              <a:t> for </a:t>
            </a:r>
            <a:r>
              <a:rPr lang="sv-SE" sz="1600" b="1" dirty="0" err="1">
                <a:solidFill>
                  <a:srgbClr val="000000"/>
                </a:solidFill>
                <a:latin typeface="Century Gothic"/>
                <a:cs typeface="Calibri"/>
              </a:rPr>
              <a:t>combined</a:t>
            </a:r>
            <a:r>
              <a:rPr lang="sv-SE" sz="1600" b="1" dirty="0">
                <a:solidFill>
                  <a:srgbClr val="000000"/>
                </a:solidFill>
                <a:latin typeface="Century Gothic"/>
                <a:cs typeface="Calibri"/>
              </a:rPr>
              <a:t> heat and </a:t>
            </a:r>
            <a:r>
              <a:rPr lang="sv-SE" sz="1600" b="1" dirty="0" err="1">
                <a:solidFill>
                  <a:srgbClr val="000000"/>
                </a:solidFill>
                <a:latin typeface="Century Gothic"/>
                <a:cs typeface="Calibri"/>
              </a:rPr>
              <a:t>power</a:t>
            </a:r>
            <a:r>
              <a:rPr lang="sv-SE" sz="1600" b="1" dirty="0">
                <a:solidFill>
                  <a:srgbClr val="000000"/>
                </a:solidFill>
                <a:latin typeface="Century Gothic"/>
                <a:cs typeface="Calibri"/>
              </a:rPr>
              <a:t> in </a:t>
            </a:r>
            <a:r>
              <a:rPr lang="sv-SE" sz="1600" b="1" dirty="0" err="1">
                <a:solidFill>
                  <a:srgbClr val="000000"/>
                </a:solidFill>
                <a:latin typeface="Century Gothic"/>
                <a:cs typeface="Calibri"/>
              </a:rPr>
              <a:t>district</a:t>
            </a:r>
            <a:r>
              <a:rPr lang="sv-SE" sz="1600" b="1" dirty="0">
                <a:solidFill>
                  <a:srgbClr val="000000"/>
                </a:solidFill>
                <a:latin typeface="Century Gothic"/>
                <a:cs typeface="Calibri"/>
              </a:rPr>
              <a:t> </a:t>
            </a:r>
            <a:r>
              <a:rPr lang="sv-SE" sz="1600" b="1" dirty="0" err="1">
                <a:solidFill>
                  <a:srgbClr val="000000"/>
                </a:solidFill>
                <a:latin typeface="Century Gothic"/>
                <a:cs typeface="Calibri"/>
              </a:rPr>
              <a:t>heating</a:t>
            </a:r>
            <a:r>
              <a:rPr lang="sv-SE" sz="1600" b="1" dirty="0">
                <a:solidFill>
                  <a:srgbClr val="000000"/>
                </a:solidFill>
                <a:latin typeface="Century Gothic"/>
                <a:cs typeface="Calibri"/>
              </a:rPr>
              <a:t> and </a:t>
            </a:r>
            <a:r>
              <a:rPr lang="sv-SE" sz="1600" b="1" dirty="0" err="1">
                <a:solidFill>
                  <a:srgbClr val="000000"/>
                </a:solidFill>
                <a:latin typeface="Century Gothic"/>
                <a:cs typeface="Calibri"/>
              </a:rPr>
              <a:t>forest</a:t>
            </a:r>
            <a:r>
              <a:rPr lang="sv-SE" sz="1600" b="1" dirty="0">
                <a:solidFill>
                  <a:srgbClr val="000000"/>
                </a:solidFill>
                <a:latin typeface="Century Gothic"/>
                <a:cs typeface="Calibri"/>
              </a:rPr>
              <a:t> </a:t>
            </a:r>
            <a:r>
              <a:rPr lang="sv-SE" sz="1600" b="1" dirty="0" err="1">
                <a:solidFill>
                  <a:srgbClr val="000000"/>
                </a:solidFill>
                <a:latin typeface="Century Gothic"/>
                <a:cs typeface="Calibri"/>
              </a:rPr>
              <a:t>industry</a:t>
            </a:r>
            <a:r>
              <a:rPr lang="sv-SE" sz="1600" b="1" dirty="0">
                <a:solidFill>
                  <a:srgbClr val="000000"/>
                </a:solidFill>
                <a:latin typeface="Century Gothic"/>
                <a:cs typeface="Calibri"/>
              </a:rPr>
              <a:t> offer </a:t>
            </a:r>
            <a:r>
              <a:rPr lang="sv-SE" sz="1600" b="1" dirty="0" err="1">
                <a:solidFill>
                  <a:srgbClr val="000000"/>
                </a:solidFill>
                <a:latin typeface="Century Gothic"/>
                <a:cs typeface="Calibri"/>
              </a:rPr>
              <a:t>dispatchable</a:t>
            </a:r>
            <a:r>
              <a:rPr lang="sv-SE" sz="1600" b="1" dirty="0">
                <a:solidFill>
                  <a:srgbClr val="000000"/>
                </a:solidFill>
                <a:latin typeface="Century Gothic"/>
                <a:cs typeface="Calibri"/>
              </a:rPr>
              <a:t> </a:t>
            </a:r>
            <a:r>
              <a:rPr lang="sv-SE" sz="1600" b="1" dirty="0" err="1">
                <a:solidFill>
                  <a:srgbClr val="000000"/>
                </a:solidFill>
                <a:latin typeface="Century Gothic"/>
                <a:cs typeface="Calibri"/>
              </a:rPr>
              <a:t>electricity</a:t>
            </a:r>
            <a:r>
              <a:rPr lang="sv-SE" sz="1600" b="1" dirty="0">
                <a:solidFill>
                  <a:srgbClr val="000000"/>
                </a:solidFill>
                <a:latin typeface="Century Gothic"/>
                <a:cs typeface="Calibri"/>
              </a:rPr>
              <a:t> </a:t>
            </a:r>
            <a:r>
              <a:rPr lang="sv-SE" sz="1600" b="1" dirty="0" err="1">
                <a:solidFill>
                  <a:srgbClr val="000000"/>
                </a:solidFill>
                <a:latin typeface="Century Gothic"/>
                <a:cs typeface="Calibri"/>
              </a:rPr>
              <a:t>production</a:t>
            </a:r>
            <a:r>
              <a:rPr lang="sv-SE" sz="1600" b="1" dirty="0">
                <a:solidFill>
                  <a:srgbClr val="000000"/>
                </a:solidFill>
                <a:latin typeface="Century Gothic"/>
                <a:cs typeface="Calibri"/>
              </a:rPr>
              <a:t> </a:t>
            </a:r>
            <a:r>
              <a:rPr lang="sv-SE" sz="1600" b="1" dirty="0" err="1">
                <a:solidFill>
                  <a:srgbClr val="000000"/>
                </a:solidFill>
                <a:latin typeface="Century Gothic"/>
                <a:cs typeface="Calibri"/>
              </a:rPr>
              <a:t>much</a:t>
            </a:r>
            <a:r>
              <a:rPr lang="sv-SE" sz="1600" b="1" dirty="0">
                <a:solidFill>
                  <a:srgbClr val="000000"/>
                </a:solidFill>
                <a:latin typeface="Century Gothic"/>
                <a:cs typeface="Calibri"/>
              </a:rPr>
              <a:t> </a:t>
            </a:r>
            <a:r>
              <a:rPr lang="sv-SE" sz="1600" b="1" dirty="0" err="1">
                <a:solidFill>
                  <a:srgbClr val="000000"/>
                </a:solidFill>
                <a:latin typeface="Century Gothic"/>
                <a:cs typeface="Calibri"/>
              </a:rPr>
              <a:t>needed</a:t>
            </a:r>
            <a:r>
              <a:rPr lang="sv-SE" sz="1600" b="1" dirty="0">
                <a:solidFill>
                  <a:srgbClr val="000000"/>
                </a:solidFill>
                <a:latin typeface="Century Gothic"/>
                <a:cs typeface="Calibri"/>
              </a:rPr>
              <a:t> in a </a:t>
            </a:r>
            <a:r>
              <a:rPr lang="sv-SE" sz="1600" b="1" dirty="0" err="1">
                <a:solidFill>
                  <a:srgbClr val="000000"/>
                </a:solidFill>
                <a:latin typeface="Century Gothic"/>
                <a:cs typeface="Calibri"/>
              </a:rPr>
              <a:t>power</a:t>
            </a:r>
            <a:r>
              <a:rPr lang="sv-SE" sz="1600" b="1" dirty="0">
                <a:solidFill>
                  <a:srgbClr val="000000"/>
                </a:solidFill>
                <a:latin typeface="Century Gothic"/>
                <a:cs typeface="Calibri"/>
              </a:rPr>
              <a:t> system </a:t>
            </a:r>
            <a:r>
              <a:rPr lang="sv-SE" sz="1600" b="1" dirty="0" err="1">
                <a:solidFill>
                  <a:srgbClr val="000000"/>
                </a:solidFill>
                <a:latin typeface="Century Gothic"/>
                <a:cs typeface="Calibri"/>
              </a:rPr>
              <a:t>with</a:t>
            </a:r>
            <a:r>
              <a:rPr lang="sv-SE" sz="1600" b="1" dirty="0">
                <a:solidFill>
                  <a:srgbClr val="000000"/>
                </a:solidFill>
                <a:latin typeface="Century Gothic"/>
                <a:cs typeface="Calibri"/>
              </a:rPr>
              <a:t> </a:t>
            </a:r>
            <a:r>
              <a:rPr lang="sv-SE" sz="1600" b="1" dirty="0" err="1">
                <a:solidFill>
                  <a:srgbClr val="000000"/>
                </a:solidFill>
                <a:latin typeface="Century Gothic"/>
                <a:cs typeface="Calibri"/>
              </a:rPr>
              <a:t>increased</a:t>
            </a:r>
            <a:r>
              <a:rPr lang="sv-SE" sz="1600" b="1" dirty="0">
                <a:solidFill>
                  <a:srgbClr val="000000"/>
                </a:solidFill>
                <a:latin typeface="Century Gothic"/>
                <a:cs typeface="Calibri"/>
              </a:rPr>
              <a:t> </a:t>
            </a:r>
            <a:r>
              <a:rPr lang="sv-SE" sz="1600" b="1" dirty="0" err="1">
                <a:solidFill>
                  <a:srgbClr val="000000"/>
                </a:solidFill>
                <a:latin typeface="Century Gothic"/>
                <a:cs typeface="Calibri"/>
              </a:rPr>
              <a:t>share</a:t>
            </a:r>
            <a:r>
              <a:rPr lang="sv-SE" sz="1600" b="1" dirty="0">
                <a:solidFill>
                  <a:srgbClr val="000000"/>
                </a:solidFill>
                <a:latin typeface="Century Gothic"/>
                <a:cs typeface="Calibri"/>
              </a:rPr>
              <a:t> </a:t>
            </a:r>
            <a:r>
              <a:rPr lang="sv-SE" sz="1600" b="1" dirty="0" err="1">
                <a:solidFill>
                  <a:srgbClr val="000000"/>
                </a:solidFill>
                <a:latin typeface="Century Gothic"/>
                <a:cs typeface="Calibri"/>
              </a:rPr>
              <a:t>of</a:t>
            </a:r>
            <a:r>
              <a:rPr lang="sv-SE" sz="1600" b="1" dirty="0">
                <a:solidFill>
                  <a:srgbClr val="000000"/>
                </a:solidFill>
                <a:latin typeface="Century Gothic"/>
                <a:cs typeface="Calibri"/>
              </a:rPr>
              <a:t> </a:t>
            </a:r>
            <a:r>
              <a:rPr lang="sv-SE" sz="1600" b="1" dirty="0" err="1">
                <a:solidFill>
                  <a:srgbClr val="000000"/>
                </a:solidFill>
                <a:latin typeface="Century Gothic"/>
                <a:cs typeface="Calibri"/>
              </a:rPr>
              <a:t>variable</a:t>
            </a:r>
            <a:r>
              <a:rPr lang="sv-SE" sz="1600" b="1" dirty="0">
                <a:solidFill>
                  <a:srgbClr val="000000"/>
                </a:solidFill>
                <a:latin typeface="Century Gothic"/>
                <a:cs typeface="Calibri"/>
              </a:rPr>
              <a:t> </a:t>
            </a:r>
            <a:r>
              <a:rPr lang="sv-SE" sz="1600" b="1" dirty="0" err="1">
                <a:solidFill>
                  <a:srgbClr val="000000"/>
                </a:solidFill>
                <a:latin typeface="Century Gothic"/>
                <a:cs typeface="Calibri"/>
              </a:rPr>
              <a:t>power</a:t>
            </a:r>
            <a:r>
              <a:rPr lang="sv-SE" sz="1600" b="1" dirty="0">
                <a:solidFill>
                  <a:srgbClr val="000000"/>
                </a:solidFill>
                <a:latin typeface="Century Gothic"/>
                <a:cs typeface="Calibri"/>
              </a:rPr>
              <a:t> like </a:t>
            </a:r>
            <a:r>
              <a:rPr lang="sv-SE" sz="1600" b="1" dirty="0" err="1">
                <a:solidFill>
                  <a:srgbClr val="000000"/>
                </a:solidFill>
                <a:latin typeface="Century Gothic"/>
                <a:cs typeface="Calibri"/>
              </a:rPr>
              <a:t>wind</a:t>
            </a:r>
            <a:r>
              <a:rPr lang="sv-SE" sz="1600" b="1" dirty="0">
                <a:solidFill>
                  <a:srgbClr val="000000"/>
                </a:solidFill>
                <a:latin typeface="Century Gothic"/>
                <a:cs typeface="Calibri"/>
              </a:rPr>
              <a:t> and solar </a:t>
            </a:r>
          </a:p>
          <a:p>
            <a:endParaRPr lang="sv-SE" sz="1600" b="1" dirty="0">
              <a:solidFill>
                <a:srgbClr val="000000"/>
              </a:solidFill>
              <a:latin typeface="Century Gothic"/>
              <a:cs typeface="Calibri"/>
            </a:endParaRPr>
          </a:p>
          <a:p>
            <a:endParaRPr lang="sv-SE" dirty="0">
              <a:cs typeface="Calibri"/>
            </a:endParaRPr>
          </a:p>
        </p:txBody>
      </p:sp>
      <p:sp>
        <p:nvSpPr>
          <p:cNvPr id="11" name="textruta 10">
            <a:extLst>
              <a:ext uri="{FF2B5EF4-FFF2-40B4-BE49-F238E27FC236}">
                <a16:creationId xmlns:a16="http://schemas.microsoft.com/office/drawing/2014/main" id="{2CCF6FAD-3E39-4858-805B-2228D1B012DE}"/>
              </a:ext>
            </a:extLst>
          </p:cNvPr>
          <p:cNvSpPr txBox="1"/>
          <p:nvPr/>
        </p:nvSpPr>
        <p:spPr>
          <a:xfrm>
            <a:off x="6843976" y="0"/>
            <a:ext cx="2689130" cy="830997"/>
          </a:xfrm>
          <a:prstGeom prst="rect">
            <a:avLst/>
          </a:prstGeom>
          <a:solidFill>
            <a:schemeClr val="bg1"/>
          </a:solidFill>
        </p:spPr>
        <p:txBody>
          <a:bodyPr wrap="square" rtlCol="0">
            <a:spAutoFit/>
          </a:bodyPr>
          <a:lstStyle/>
          <a:p>
            <a:r>
              <a:rPr lang="sv-SE" sz="2400" b="1" dirty="0" err="1"/>
              <a:t>Bioheat</a:t>
            </a:r>
            <a:r>
              <a:rPr lang="sv-SE" sz="2400" b="1" dirty="0"/>
              <a:t> in Sweden 2021</a:t>
            </a:r>
          </a:p>
        </p:txBody>
      </p:sp>
    </p:spTree>
    <p:extLst>
      <p:ext uri="{BB962C8B-B14F-4D97-AF65-F5344CB8AC3E}">
        <p14:creationId xmlns:p14="http://schemas.microsoft.com/office/powerpoint/2010/main" val="3698183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6AE0E49A-217E-4948-9F9C-1AB33F914B85}"/>
              </a:ext>
            </a:extLst>
          </p:cNvPr>
          <p:cNvSpPr>
            <a:spLocks noGrp="1"/>
          </p:cNvSpPr>
          <p:nvPr>
            <p:ph type="title"/>
          </p:nvPr>
        </p:nvSpPr>
        <p:spPr/>
        <p:txBody>
          <a:bodyPr/>
          <a:lstStyle/>
          <a:p>
            <a:r>
              <a:rPr lang="sv-SE" dirty="0" err="1"/>
              <a:t>Impacts</a:t>
            </a:r>
            <a:r>
              <a:rPr lang="sv-SE" dirty="0"/>
              <a:t> on Swedish </a:t>
            </a:r>
            <a:r>
              <a:rPr lang="sv-SE" dirty="0" err="1"/>
              <a:t>climate</a:t>
            </a:r>
            <a:r>
              <a:rPr lang="sv-SE" dirty="0"/>
              <a:t> </a:t>
            </a:r>
            <a:r>
              <a:rPr lang="sv-SE" dirty="0" err="1"/>
              <a:t>mitigation</a:t>
            </a:r>
            <a:r>
              <a:rPr lang="sv-SE" dirty="0"/>
              <a:t> potential and policy</a:t>
            </a:r>
          </a:p>
        </p:txBody>
      </p:sp>
    </p:spTree>
    <p:extLst>
      <p:ext uri="{BB962C8B-B14F-4D97-AF65-F5344CB8AC3E}">
        <p14:creationId xmlns:p14="http://schemas.microsoft.com/office/powerpoint/2010/main" val="1252466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78D68F66-5CEA-4AF6-8123-FDE6436F72D0}"/>
              </a:ext>
            </a:extLst>
          </p:cNvPr>
          <p:cNvSpPr>
            <a:spLocks noGrp="1"/>
          </p:cNvSpPr>
          <p:nvPr>
            <p:ph type="title"/>
          </p:nvPr>
        </p:nvSpPr>
        <p:spPr>
          <a:xfrm>
            <a:off x="588962" y="334963"/>
            <a:ext cx="5505981" cy="863600"/>
          </a:xfrm>
        </p:spPr>
        <p:txBody>
          <a:bodyPr>
            <a:noAutofit/>
          </a:bodyPr>
          <a:lstStyle/>
          <a:p>
            <a:r>
              <a:rPr lang="sv-SE" sz="2400" b="1" dirty="0">
                <a:solidFill>
                  <a:srgbClr val="000000"/>
                </a:solidFill>
                <a:latin typeface="Century Gothic"/>
                <a:ea typeface="+mn-ea"/>
                <a:cs typeface="Calibri"/>
              </a:rPr>
              <a:t>Potential to </a:t>
            </a:r>
            <a:r>
              <a:rPr lang="sv-SE" sz="2400" b="1" dirty="0" err="1">
                <a:solidFill>
                  <a:srgbClr val="000000"/>
                </a:solidFill>
                <a:latin typeface="Century Gothic"/>
                <a:ea typeface="+mn-ea"/>
                <a:cs typeface="Calibri"/>
              </a:rPr>
              <a:t>increase</a:t>
            </a:r>
            <a:r>
              <a:rPr lang="sv-SE" sz="2400" b="1" dirty="0">
                <a:solidFill>
                  <a:srgbClr val="000000"/>
                </a:solidFill>
                <a:latin typeface="Century Gothic"/>
                <a:ea typeface="+mn-ea"/>
                <a:cs typeface="Calibri"/>
              </a:rPr>
              <a:t> the </a:t>
            </a:r>
            <a:r>
              <a:rPr lang="sv-SE" sz="2400" b="1" dirty="0" err="1">
                <a:solidFill>
                  <a:srgbClr val="000000"/>
                </a:solidFill>
                <a:latin typeface="Century Gothic"/>
                <a:ea typeface="+mn-ea"/>
                <a:cs typeface="Calibri"/>
              </a:rPr>
              <a:t>use</a:t>
            </a:r>
            <a:r>
              <a:rPr lang="sv-SE" sz="2400" b="1" dirty="0">
                <a:solidFill>
                  <a:srgbClr val="000000"/>
                </a:solidFill>
                <a:latin typeface="Century Gothic"/>
                <a:ea typeface="+mn-ea"/>
                <a:cs typeface="Calibri"/>
              </a:rPr>
              <a:t> </a:t>
            </a:r>
            <a:r>
              <a:rPr lang="sv-SE" sz="2400" b="1" dirty="0" err="1">
                <a:solidFill>
                  <a:srgbClr val="000000"/>
                </a:solidFill>
                <a:latin typeface="Century Gothic"/>
                <a:ea typeface="+mn-ea"/>
                <a:cs typeface="Calibri"/>
              </a:rPr>
              <a:t>of</a:t>
            </a:r>
            <a:r>
              <a:rPr lang="sv-SE" sz="2400" b="1" dirty="0">
                <a:solidFill>
                  <a:srgbClr val="000000"/>
                </a:solidFill>
                <a:latin typeface="Century Gothic"/>
                <a:ea typeface="+mn-ea"/>
                <a:cs typeface="Calibri"/>
              </a:rPr>
              <a:t> </a:t>
            </a:r>
            <a:r>
              <a:rPr lang="sv-SE" sz="2400" b="1" dirty="0" err="1">
                <a:solidFill>
                  <a:srgbClr val="000000"/>
                </a:solidFill>
                <a:latin typeface="Century Gothic"/>
                <a:ea typeface="+mn-ea"/>
                <a:cs typeface="Calibri"/>
              </a:rPr>
              <a:t>primary</a:t>
            </a:r>
            <a:r>
              <a:rPr lang="sv-SE" sz="2400" b="1" dirty="0">
                <a:solidFill>
                  <a:srgbClr val="000000"/>
                </a:solidFill>
                <a:latin typeface="Century Gothic"/>
                <a:ea typeface="+mn-ea"/>
                <a:cs typeface="Calibri"/>
              </a:rPr>
              <a:t> </a:t>
            </a:r>
            <a:r>
              <a:rPr lang="sv-SE" sz="2400" b="1" dirty="0" err="1">
                <a:solidFill>
                  <a:srgbClr val="000000"/>
                </a:solidFill>
                <a:latin typeface="Century Gothic"/>
                <a:ea typeface="+mn-ea"/>
                <a:cs typeface="Calibri"/>
              </a:rPr>
              <a:t>woody</a:t>
            </a:r>
            <a:r>
              <a:rPr lang="sv-SE" sz="2400" b="1" dirty="0">
                <a:solidFill>
                  <a:srgbClr val="000000"/>
                </a:solidFill>
                <a:latin typeface="Century Gothic"/>
                <a:ea typeface="+mn-ea"/>
                <a:cs typeface="Calibri"/>
              </a:rPr>
              <a:t> </a:t>
            </a:r>
            <a:r>
              <a:rPr lang="sv-SE" sz="2400" b="1" dirty="0" err="1">
                <a:solidFill>
                  <a:srgbClr val="000000"/>
                </a:solidFill>
                <a:latin typeface="Century Gothic"/>
                <a:ea typeface="+mn-ea"/>
                <a:cs typeface="Calibri"/>
              </a:rPr>
              <a:t>biomass</a:t>
            </a:r>
            <a:r>
              <a:rPr lang="sv-SE" sz="2400" b="1" dirty="0">
                <a:solidFill>
                  <a:srgbClr val="000000"/>
                </a:solidFill>
                <a:latin typeface="Century Gothic"/>
                <a:ea typeface="+mn-ea"/>
                <a:cs typeface="Calibri"/>
              </a:rPr>
              <a:t> in Sweden: 21-25 TWh per </a:t>
            </a:r>
            <a:r>
              <a:rPr lang="sv-SE" sz="2400" b="1" dirty="0" err="1">
                <a:solidFill>
                  <a:srgbClr val="000000"/>
                </a:solidFill>
                <a:latin typeface="Century Gothic"/>
                <a:ea typeface="+mn-ea"/>
                <a:cs typeface="Calibri"/>
              </a:rPr>
              <a:t>year</a:t>
            </a:r>
            <a:endParaRPr lang="sv-SE" sz="2400" b="1" dirty="0">
              <a:solidFill>
                <a:srgbClr val="000000"/>
              </a:solidFill>
              <a:latin typeface="Century Gothic"/>
              <a:ea typeface="+mn-ea"/>
              <a:cs typeface="Calibri"/>
            </a:endParaRPr>
          </a:p>
        </p:txBody>
      </p:sp>
      <p:sp>
        <p:nvSpPr>
          <p:cNvPr id="4" name="Platshållare för innehåll 3">
            <a:extLst>
              <a:ext uri="{FF2B5EF4-FFF2-40B4-BE49-F238E27FC236}">
                <a16:creationId xmlns:a16="http://schemas.microsoft.com/office/drawing/2014/main" id="{66CD22E6-4EC1-4DDA-8D21-18186584F21C}"/>
              </a:ext>
            </a:extLst>
          </p:cNvPr>
          <p:cNvSpPr>
            <a:spLocks noGrp="1"/>
          </p:cNvSpPr>
          <p:nvPr>
            <p:ph idx="1"/>
          </p:nvPr>
        </p:nvSpPr>
        <p:spPr/>
        <p:txBody>
          <a:bodyPr vert="horz" lIns="91440" tIns="45720" rIns="91440" bIns="45720" rtlCol="0" anchor="t">
            <a:normAutofit lnSpcReduction="10000"/>
          </a:bodyPr>
          <a:lstStyle/>
          <a:p>
            <a:r>
              <a:rPr lang="en-US" sz="1600" b="1" dirty="0">
                <a:solidFill>
                  <a:srgbClr val="000000"/>
                </a:solidFill>
                <a:latin typeface="Century Gothic"/>
                <a:cs typeface="Calibri"/>
              </a:rPr>
              <a:t>Fossil Free Sweden* has compiled industry/sector road maps for transitions to fossil-free options</a:t>
            </a:r>
          </a:p>
          <a:p>
            <a:r>
              <a:rPr lang="en-US" sz="1600" b="1" dirty="0">
                <a:solidFill>
                  <a:srgbClr val="000000"/>
                </a:solidFill>
                <a:latin typeface="Century Gothic"/>
                <a:cs typeface="Calibri"/>
              </a:rPr>
              <a:t>It is estimated that there is a potential for increased use of primary woody biomass with up to 21-25 </a:t>
            </a:r>
            <a:r>
              <a:rPr lang="en-US" sz="1600" b="1" dirty="0" err="1">
                <a:solidFill>
                  <a:srgbClr val="000000"/>
                </a:solidFill>
                <a:latin typeface="Century Gothic"/>
                <a:cs typeface="Calibri"/>
              </a:rPr>
              <a:t>TWh</a:t>
            </a:r>
            <a:r>
              <a:rPr lang="en-US" sz="1600" b="1" dirty="0">
                <a:solidFill>
                  <a:srgbClr val="000000"/>
                </a:solidFill>
                <a:latin typeface="Century Gothic"/>
                <a:cs typeface="Calibri"/>
              </a:rPr>
              <a:t> per annum around 2030, with full consideration of sustainability aspects</a:t>
            </a:r>
          </a:p>
          <a:p>
            <a:r>
              <a:rPr lang="en-US" sz="1600" b="1" dirty="0">
                <a:solidFill>
                  <a:srgbClr val="000000"/>
                </a:solidFill>
                <a:latin typeface="Century Gothic"/>
                <a:cs typeface="Calibri"/>
              </a:rPr>
              <a:t>It is estimated that even with significant efficiency measures there is an increased demand for sustainable biomass</a:t>
            </a:r>
          </a:p>
          <a:p>
            <a:r>
              <a:rPr lang="en-US" sz="1600" b="1" dirty="0">
                <a:solidFill>
                  <a:srgbClr val="000000"/>
                </a:solidFill>
                <a:latin typeface="Century Gothic"/>
                <a:cs typeface="Calibri"/>
              </a:rPr>
              <a:t>A large part of the increased use would likely be directly or indirectly connected to domestic production of transport fuel</a:t>
            </a:r>
          </a:p>
          <a:p>
            <a:endParaRPr lang="en-US" sz="1600" b="1" dirty="0">
              <a:solidFill>
                <a:srgbClr val="000000"/>
              </a:solidFill>
              <a:latin typeface="Century Gothic"/>
              <a:cs typeface="Calibri"/>
            </a:endParaRPr>
          </a:p>
          <a:p>
            <a:r>
              <a:rPr lang="en-US" sz="1600" b="1" dirty="0">
                <a:solidFill>
                  <a:srgbClr val="000000"/>
                </a:solidFill>
                <a:latin typeface="Century Gothic"/>
                <a:cs typeface="Calibri"/>
              </a:rPr>
              <a:t>The current use of bioenergy in Sweden is about 158 </a:t>
            </a:r>
            <a:r>
              <a:rPr lang="en-US" sz="1600" b="1" dirty="0" err="1">
                <a:solidFill>
                  <a:srgbClr val="000000"/>
                </a:solidFill>
                <a:latin typeface="Century Gothic"/>
                <a:cs typeface="Calibri"/>
              </a:rPr>
              <a:t>TWh</a:t>
            </a:r>
            <a:r>
              <a:rPr lang="en-US" sz="1600" b="1" dirty="0">
                <a:solidFill>
                  <a:srgbClr val="000000"/>
                </a:solidFill>
                <a:latin typeface="Century Gothic"/>
                <a:cs typeface="Calibri"/>
              </a:rPr>
              <a:t> per year, with about 26 </a:t>
            </a:r>
            <a:r>
              <a:rPr lang="en-US" sz="1600" b="1" dirty="0" err="1">
                <a:solidFill>
                  <a:srgbClr val="000000"/>
                </a:solidFill>
                <a:latin typeface="Century Gothic"/>
                <a:cs typeface="Calibri"/>
              </a:rPr>
              <a:t>TWh</a:t>
            </a:r>
            <a:r>
              <a:rPr lang="en-US" sz="1600" b="1" dirty="0">
                <a:solidFill>
                  <a:srgbClr val="000000"/>
                </a:solidFill>
                <a:latin typeface="Century Gothic"/>
                <a:cs typeface="Calibri"/>
              </a:rPr>
              <a:t> import of transport biofuel</a:t>
            </a:r>
          </a:p>
          <a:p>
            <a:endParaRPr lang="sv-SE" sz="2000" dirty="0"/>
          </a:p>
        </p:txBody>
      </p:sp>
      <p:pic>
        <p:nvPicPr>
          <p:cNvPr id="8" name="Platshållare för bild 7">
            <a:extLst>
              <a:ext uri="{FF2B5EF4-FFF2-40B4-BE49-F238E27FC236}">
                <a16:creationId xmlns:a16="http://schemas.microsoft.com/office/drawing/2014/main" id="{595EBFBF-2E76-4F2C-B6C8-5BB5F0C9DD53}"/>
              </a:ext>
            </a:extLst>
          </p:cNvPr>
          <p:cNvPicPr>
            <a:picLocks noGrp="1"/>
          </p:cNvPicPr>
          <p:nvPr>
            <p:ph type="pic" sz="quarter" idx="14"/>
          </p:nvPr>
        </p:nvPicPr>
        <p:blipFill>
          <a:blip r:embed="rId2">
            <a:extLst>
              <a:ext uri="{28A0092B-C50C-407E-A947-70E740481C1C}">
                <a14:useLocalDpi xmlns:a14="http://schemas.microsoft.com/office/drawing/2010/main"/>
              </a:ext>
            </a:extLst>
          </a:blip>
          <a:srcRect/>
          <a:stretch>
            <a:fillRect/>
          </a:stretch>
        </p:blipFill>
        <p:spPr/>
      </p:pic>
      <p:sp>
        <p:nvSpPr>
          <p:cNvPr id="2" name="textruta 1">
            <a:extLst>
              <a:ext uri="{FF2B5EF4-FFF2-40B4-BE49-F238E27FC236}">
                <a16:creationId xmlns:a16="http://schemas.microsoft.com/office/drawing/2014/main" id="{2425C2DF-B89A-4637-8C27-E1B4B5C4C1BE}"/>
              </a:ext>
            </a:extLst>
          </p:cNvPr>
          <p:cNvSpPr txBox="1"/>
          <p:nvPr/>
        </p:nvSpPr>
        <p:spPr>
          <a:xfrm>
            <a:off x="588962" y="5780088"/>
            <a:ext cx="5505981" cy="1015663"/>
          </a:xfrm>
          <a:prstGeom prst="rect">
            <a:avLst/>
          </a:prstGeom>
          <a:noFill/>
        </p:spPr>
        <p:txBody>
          <a:bodyPr wrap="square" rtlCol="0">
            <a:spAutoFit/>
          </a:bodyPr>
          <a:lstStyle/>
          <a:p>
            <a:r>
              <a:rPr lang="en-US" sz="1200" b="0" i="1" dirty="0">
                <a:solidFill>
                  <a:srgbClr val="222222"/>
                </a:solidFill>
                <a:effectLst/>
                <a:latin typeface="Open Sans Regular"/>
              </a:rPr>
              <a:t>*Fossil Free Sweden was started at the initiative of the Swedish Government in 2015 ahead of the major UN climate conference in Paris and brings together actors in the form of companies, municipalities, regions and </a:t>
            </a:r>
            <a:r>
              <a:rPr lang="en-US" sz="1200" b="0" i="1" dirty="0" err="1">
                <a:solidFill>
                  <a:srgbClr val="222222"/>
                </a:solidFill>
                <a:effectLst/>
                <a:latin typeface="Open Sans Regular"/>
              </a:rPr>
              <a:t>organisations</a:t>
            </a:r>
            <a:r>
              <a:rPr lang="en-US" sz="1200" b="0" i="1" dirty="0">
                <a:solidFill>
                  <a:srgbClr val="222222"/>
                </a:solidFill>
                <a:effectLst/>
                <a:latin typeface="Open Sans Regular"/>
              </a:rPr>
              <a:t> that give their backing to the declaration that Sweden will be one of the first fossil free nations in the world.</a:t>
            </a:r>
            <a:endParaRPr lang="sv-SE" sz="1200" i="1" dirty="0"/>
          </a:p>
        </p:txBody>
      </p:sp>
    </p:spTree>
    <p:extLst>
      <p:ext uri="{BB962C8B-B14F-4D97-AF65-F5344CB8AC3E}">
        <p14:creationId xmlns:p14="http://schemas.microsoft.com/office/powerpoint/2010/main" val="2960738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70BBAC7-8746-4139-A8E0-28616FD7C242}"/>
              </a:ext>
            </a:extLst>
          </p:cNvPr>
          <p:cNvSpPr>
            <a:spLocks noGrp="1"/>
          </p:cNvSpPr>
          <p:nvPr>
            <p:ph type="title"/>
          </p:nvPr>
        </p:nvSpPr>
        <p:spPr/>
        <p:txBody>
          <a:bodyPr vert="horz" lIns="91440" tIns="45720" rIns="91440" bIns="45720" rtlCol="0" anchor="ctr">
            <a:noAutofit/>
          </a:bodyPr>
          <a:lstStyle/>
          <a:p>
            <a:r>
              <a:rPr lang="sv-SE" sz="2400" b="1" dirty="0">
                <a:solidFill>
                  <a:srgbClr val="000000"/>
                </a:solidFill>
                <a:latin typeface="Century Gothic"/>
                <a:ea typeface="+mn-ea"/>
                <a:cs typeface="Calibri"/>
              </a:rPr>
              <a:t>The Swedish </a:t>
            </a:r>
            <a:r>
              <a:rPr lang="sv-SE" sz="2400" b="1" dirty="0" err="1">
                <a:solidFill>
                  <a:srgbClr val="000000"/>
                </a:solidFill>
                <a:latin typeface="Century Gothic"/>
                <a:ea typeface="+mn-ea"/>
                <a:cs typeface="Calibri"/>
              </a:rPr>
              <a:t>target</a:t>
            </a:r>
            <a:r>
              <a:rPr lang="sv-SE" sz="2400" b="1" dirty="0">
                <a:solidFill>
                  <a:srgbClr val="000000"/>
                </a:solidFill>
                <a:latin typeface="Century Gothic"/>
                <a:ea typeface="+mn-ea"/>
                <a:cs typeface="Calibri"/>
              </a:rPr>
              <a:t> </a:t>
            </a:r>
            <a:r>
              <a:rPr lang="sv-SE" sz="2400" b="1" dirty="0" err="1">
                <a:solidFill>
                  <a:srgbClr val="000000"/>
                </a:solidFill>
                <a:latin typeface="Century Gothic"/>
                <a:ea typeface="+mn-ea"/>
                <a:cs typeface="Calibri"/>
              </a:rPr>
              <a:t>of</a:t>
            </a:r>
            <a:r>
              <a:rPr lang="sv-SE" sz="2400" b="1" dirty="0">
                <a:solidFill>
                  <a:srgbClr val="000000"/>
                </a:solidFill>
                <a:latin typeface="Century Gothic"/>
                <a:ea typeface="+mn-ea"/>
                <a:cs typeface="Calibri"/>
              </a:rPr>
              <a:t> </a:t>
            </a:r>
            <a:r>
              <a:rPr lang="sv-SE" sz="2400" b="1" dirty="0" err="1">
                <a:solidFill>
                  <a:srgbClr val="000000"/>
                </a:solidFill>
                <a:latin typeface="Century Gothic"/>
                <a:ea typeface="+mn-ea"/>
                <a:cs typeface="Calibri"/>
              </a:rPr>
              <a:t>reducing</a:t>
            </a:r>
            <a:r>
              <a:rPr lang="sv-SE" sz="2400" b="1" dirty="0">
                <a:solidFill>
                  <a:srgbClr val="000000"/>
                </a:solidFill>
                <a:latin typeface="Century Gothic"/>
                <a:ea typeface="+mn-ea"/>
                <a:cs typeface="Calibri"/>
              </a:rPr>
              <a:t> emissions from </a:t>
            </a:r>
            <a:r>
              <a:rPr lang="sv-SE" sz="2400" b="1" dirty="0" err="1">
                <a:solidFill>
                  <a:srgbClr val="000000"/>
                </a:solidFill>
                <a:latin typeface="Century Gothic"/>
                <a:ea typeface="+mn-ea"/>
                <a:cs typeface="Calibri"/>
              </a:rPr>
              <a:t>domestic</a:t>
            </a:r>
            <a:r>
              <a:rPr lang="sv-SE" sz="2400" b="1" dirty="0">
                <a:solidFill>
                  <a:srgbClr val="000000"/>
                </a:solidFill>
                <a:latin typeface="Century Gothic"/>
                <a:ea typeface="+mn-ea"/>
                <a:cs typeface="Calibri"/>
              </a:rPr>
              <a:t> </a:t>
            </a:r>
            <a:r>
              <a:rPr lang="sv-SE" sz="2400" b="1" dirty="0" err="1">
                <a:solidFill>
                  <a:srgbClr val="000000"/>
                </a:solidFill>
                <a:latin typeface="Century Gothic"/>
                <a:ea typeface="+mn-ea"/>
                <a:cs typeface="Calibri"/>
              </a:rPr>
              <a:t>transportation</a:t>
            </a:r>
            <a:r>
              <a:rPr lang="sv-SE" sz="2400" b="1" dirty="0">
                <a:solidFill>
                  <a:srgbClr val="000000"/>
                </a:solidFill>
                <a:latin typeface="Century Gothic"/>
                <a:ea typeface="+mn-ea"/>
                <a:cs typeface="Calibri"/>
              </a:rPr>
              <a:t> by 70% at 2030 </a:t>
            </a:r>
            <a:r>
              <a:rPr lang="sv-SE" sz="2400" b="1" dirty="0" err="1">
                <a:solidFill>
                  <a:srgbClr val="000000"/>
                </a:solidFill>
                <a:latin typeface="Century Gothic"/>
                <a:ea typeface="+mn-ea"/>
                <a:cs typeface="Calibri"/>
              </a:rPr>
              <a:t>will</a:t>
            </a:r>
            <a:r>
              <a:rPr lang="sv-SE" sz="2400" b="1" dirty="0">
                <a:solidFill>
                  <a:srgbClr val="000000"/>
                </a:solidFill>
                <a:latin typeface="Century Gothic"/>
                <a:ea typeface="+mn-ea"/>
                <a:cs typeface="Calibri"/>
              </a:rPr>
              <a:t> be </a:t>
            </a:r>
            <a:r>
              <a:rPr lang="sv-SE" sz="2400" b="1" dirty="0" err="1">
                <a:solidFill>
                  <a:srgbClr val="000000"/>
                </a:solidFill>
                <a:latin typeface="Century Gothic"/>
                <a:ea typeface="+mn-ea"/>
                <a:cs typeface="Calibri"/>
              </a:rPr>
              <a:t>impossible</a:t>
            </a:r>
            <a:r>
              <a:rPr lang="sv-SE" sz="2400" b="1" dirty="0">
                <a:solidFill>
                  <a:srgbClr val="000000"/>
                </a:solidFill>
                <a:latin typeface="Century Gothic"/>
                <a:ea typeface="+mn-ea"/>
                <a:cs typeface="Calibri"/>
              </a:rPr>
              <a:t> to </a:t>
            </a:r>
            <a:r>
              <a:rPr lang="sv-SE" sz="2400" b="1" dirty="0" err="1">
                <a:solidFill>
                  <a:srgbClr val="000000"/>
                </a:solidFill>
                <a:latin typeface="Century Gothic"/>
                <a:ea typeface="+mn-ea"/>
                <a:cs typeface="Calibri"/>
              </a:rPr>
              <a:t>reach</a:t>
            </a:r>
            <a:endParaRPr lang="sv-SE" sz="2400" b="1" dirty="0">
              <a:solidFill>
                <a:srgbClr val="000000"/>
              </a:solidFill>
              <a:latin typeface="Century Gothic"/>
              <a:ea typeface="+mn-ea"/>
              <a:cs typeface="Calibri"/>
            </a:endParaRPr>
          </a:p>
        </p:txBody>
      </p:sp>
      <p:sp>
        <p:nvSpPr>
          <p:cNvPr id="3" name="Platshållare för innehåll 2">
            <a:extLst>
              <a:ext uri="{FF2B5EF4-FFF2-40B4-BE49-F238E27FC236}">
                <a16:creationId xmlns:a16="http://schemas.microsoft.com/office/drawing/2014/main" id="{E1261CFE-EFD6-43EE-AC55-0295C5BF5A46}"/>
              </a:ext>
            </a:extLst>
          </p:cNvPr>
          <p:cNvSpPr>
            <a:spLocks noGrp="1"/>
          </p:cNvSpPr>
          <p:nvPr>
            <p:ph sz="half" idx="1"/>
          </p:nvPr>
        </p:nvSpPr>
        <p:spPr>
          <a:xfrm>
            <a:off x="838200" y="1825625"/>
            <a:ext cx="5065889" cy="4351338"/>
          </a:xfrm>
        </p:spPr>
        <p:txBody>
          <a:bodyPr>
            <a:normAutofit/>
          </a:bodyPr>
          <a:lstStyle/>
          <a:p>
            <a:r>
              <a:rPr lang="sv-SE" sz="1600" b="1" dirty="0">
                <a:solidFill>
                  <a:srgbClr val="000000"/>
                </a:solidFill>
                <a:latin typeface="Century Gothic"/>
              </a:rPr>
              <a:t>The </a:t>
            </a:r>
            <a:r>
              <a:rPr lang="sv-SE" sz="1600" b="1" dirty="0" err="1">
                <a:solidFill>
                  <a:srgbClr val="000000"/>
                </a:solidFill>
                <a:latin typeface="Century Gothic"/>
              </a:rPr>
              <a:t>target</a:t>
            </a:r>
            <a:r>
              <a:rPr lang="sv-SE" sz="1600" b="1" dirty="0">
                <a:solidFill>
                  <a:srgbClr val="000000"/>
                </a:solidFill>
                <a:latin typeface="Century Gothic"/>
              </a:rPr>
              <a:t> </a:t>
            </a:r>
            <a:r>
              <a:rPr lang="sv-SE" sz="1600" b="1" dirty="0" err="1">
                <a:solidFill>
                  <a:srgbClr val="000000"/>
                </a:solidFill>
                <a:latin typeface="Century Gothic"/>
              </a:rPr>
              <a:t>could</a:t>
            </a:r>
            <a:r>
              <a:rPr lang="sv-SE" sz="1600" b="1" dirty="0">
                <a:solidFill>
                  <a:srgbClr val="000000"/>
                </a:solidFill>
                <a:latin typeface="Century Gothic"/>
              </a:rPr>
              <a:t> </a:t>
            </a:r>
            <a:r>
              <a:rPr lang="sv-SE" sz="1600" b="1" dirty="0" err="1">
                <a:solidFill>
                  <a:srgbClr val="000000"/>
                </a:solidFill>
                <a:latin typeface="Century Gothic"/>
              </a:rPr>
              <a:t>mainly</a:t>
            </a:r>
            <a:r>
              <a:rPr lang="sv-SE" sz="1600" b="1" dirty="0">
                <a:solidFill>
                  <a:srgbClr val="000000"/>
                </a:solidFill>
                <a:latin typeface="Century Gothic"/>
              </a:rPr>
              <a:t> be </a:t>
            </a:r>
            <a:r>
              <a:rPr lang="sv-SE" sz="1600" b="1" dirty="0" err="1">
                <a:solidFill>
                  <a:srgbClr val="000000"/>
                </a:solidFill>
                <a:latin typeface="Century Gothic"/>
              </a:rPr>
              <a:t>achieved</a:t>
            </a:r>
            <a:r>
              <a:rPr lang="sv-SE" sz="1600" b="1" dirty="0">
                <a:solidFill>
                  <a:srgbClr val="000000"/>
                </a:solidFill>
                <a:latin typeface="Century Gothic"/>
              </a:rPr>
              <a:t> by </a:t>
            </a:r>
            <a:r>
              <a:rPr lang="sv-SE" sz="1600" b="1" dirty="0" err="1">
                <a:solidFill>
                  <a:srgbClr val="000000"/>
                </a:solidFill>
                <a:latin typeface="Century Gothic"/>
              </a:rPr>
              <a:t>biofuels</a:t>
            </a:r>
            <a:r>
              <a:rPr lang="sv-SE" sz="1600" b="1" dirty="0">
                <a:solidFill>
                  <a:srgbClr val="000000"/>
                </a:solidFill>
                <a:latin typeface="Century Gothic"/>
              </a:rPr>
              <a:t> in the greenhouse gas </a:t>
            </a:r>
            <a:r>
              <a:rPr lang="sv-SE" sz="1600" b="1" dirty="0" err="1">
                <a:solidFill>
                  <a:srgbClr val="000000"/>
                </a:solidFill>
                <a:latin typeface="Century Gothic"/>
              </a:rPr>
              <a:t>reduction</a:t>
            </a:r>
            <a:r>
              <a:rPr lang="sv-SE" sz="1600" b="1" dirty="0">
                <a:solidFill>
                  <a:srgbClr val="000000"/>
                </a:solidFill>
                <a:latin typeface="Century Gothic"/>
              </a:rPr>
              <a:t> </a:t>
            </a:r>
            <a:r>
              <a:rPr lang="sv-SE" sz="1600" b="1" dirty="0" err="1">
                <a:solidFill>
                  <a:srgbClr val="000000"/>
                </a:solidFill>
                <a:latin typeface="Century Gothic"/>
              </a:rPr>
              <a:t>quota</a:t>
            </a:r>
            <a:endParaRPr lang="sv-SE" sz="1600" b="1" dirty="0">
              <a:solidFill>
                <a:srgbClr val="000000"/>
              </a:solidFill>
              <a:latin typeface="Century Gothic"/>
            </a:endParaRPr>
          </a:p>
          <a:p>
            <a:r>
              <a:rPr lang="sv-SE" sz="1600" b="1" dirty="0">
                <a:solidFill>
                  <a:srgbClr val="000000"/>
                </a:solidFill>
                <a:latin typeface="Century Gothic"/>
              </a:rPr>
              <a:t>The ambition is to </a:t>
            </a:r>
            <a:r>
              <a:rPr lang="sv-SE" sz="1600" b="1" dirty="0" err="1">
                <a:solidFill>
                  <a:srgbClr val="000000"/>
                </a:solidFill>
                <a:latin typeface="Century Gothic"/>
              </a:rPr>
              <a:t>mainly</a:t>
            </a:r>
            <a:r>
              <a:rPr lang="sv-SE" sz="1600" b="1" dirty="0">
                <a:solidFill>
                  <a:srgbClr val="000000"/>
                </a:solidFill>
                <a:latin typeface="Century Gothic"/>
              </a:rPr>
              <a:t> </a:t>
            </a:r>
            <a:r>
              <a:rPr lang="sv-SE" sz="1600" b="1" dirty="0" err="1">
                <a:solidFill>
                  <a:srgbClr val="000000"/>
                </a:solidFill>
                <a:latin typeface="Century Gothic"/>
              </a:rPr>
              <a:t>use</a:t>
            </a:r>
            <a:r>
              <a:rPr lang="sv-SE" sz="1600" b="1" dirty="0">
                <a:solidFill>
                  <a:srgbClr val="000000"/>
                </a:solidFill>
                <a:latin typeface="Century Gothic"/>
              </a:rPr>
              <a:t> </a:t>
            </a:r>
            <a:r>
              <a:rPr lang="sv-SE" sz="1600" b="1" dirty="0" err="1">
                <a:solidFill>
                  <a:srgbClr val="000000"/>
                </a:solidFill>
                <a:latin typeface="Century Gothic"/>
              </a:rPr>
              <a:t>domestic</a:t>
            </a:r>
            <a:r>
              <a:rPr lang="sv-SE" sz="1600" b="1" dirty="0">
                <a:solidFill>
                  <a:srgbClr val="000000"/>
                </a:solidFill>
                <a:latin typeface="Century Gothic"/>
              </a:rPr>
              <a:t> </a:t>
            </a:r>
            <a:r>
              <a:rPr lang="sv-SE" sz="1600" b="1" dirty="0" err="1">
                <a:solidFill>
                  <a:srgbClr val="000000"/>
                </a:solidFill>
                <a:latin typeface="Century Gothic"/>
              </a:rPr>
              <a:t>biofuels</a:t>
            </a:r>
            <a:r>
              <a:rPr lang="sv-SE" sz="1600" b="1" dirty="0">
                <a:solidFill>
                  <a:srgbClr val="000000"/>
                </a:solidFill>
                <a:latin typeface="Century Gothic"/>
              </a:rPr>
              <a:t> </a:t>
            </a:r>
            <a:r>
              <a:rPr lang="sv-SE" sz="1600" b="1" dirty="0" err="1">
                <a:solidFill>
                  <a:srgbClr val="000000"/>
                </a:solidFill>
                <a:latin typeface="Century Gothic"/>
              </a:rPr>
              <a:t>directly</a:t>
            </a:r>
            <a:r>
              <a:rPr lang="sv-SE" sz="1600" b="1" dirty="0">
                <a:solidFill>
                  <a:srgbClr val="000000"/>
                </a:solidFill>
                <a:latin typeface="Century Gothic"/>
              </a:rPr>
              <a:t> or </a:t>
            </a:r>
            <a:r>
              <a:rPr lang="sv-SE" sz="1600" b="1" dirty="0" err="1">
                <a:solidFill>
                  <a:srgbClr val="000000"/>
                </a:solidFill>
                <a:latin typeface="Century Gothic"/>
              </a:rPr>
              <a:t>indirectly</a:t>
            </a:r>
            <a:r>
              <a:rPr lang="sv-SE" sz="1600" b="1" dirty="0">
                <a:solidFill>
                  <a:srgbClr val="000000"/>
                </a:solidFill>
                <a:latin typeface="Century Gothic"/>
              </a:rPr>
              <a:t> </a:t>
            </a:r>
            <a:r>
              <a:rPr lang="sv-SE" sz="1600" b="1" dirty="0" err="1">
                <a:solidFill>
                  <a:srgbClr val="000000"/>
                </a:solidFill>
                <a:latin typeface="Century Gothic"/>
              </a:rPr>
              <a:t>based</a:t>
            </a:r>
            <a:r>
              <a:rPr lang="sv-SE" sz="1600" b="1" dirty="0">
                <a:solidFill>
                  <a:srgbClr val="000000"/>
                </a:solidFill>
                <a:latin typeface="Century Gothic"/>
              </a:rPr>
              <a:t> on </a:t>
            </a:r>
            <a:r>
              <a:rPr lang="sv-SE" sz="1600" b="1" dirty="0" err="1">
                <a:solidFill>
                  <a:srgbClr val="000000"/>
                </a:solidFill>
                <a:latin typeface="Century Gothic"/>
              </a:rPr>
              <a:t>primary</a:t>
            </a:r>
            <a:r>
              <a:rPr lang="sv-SE" sz="1600" b="1" dirty="0">
                <a:solidFill>
                  <a:srgbClr val="000000"/>
                </a:solidFill>
                <a:latin typeface="Century Gothic"/>
              </a:rPr>
              <a:t> </a:t>
            </a:r>
            <a:r>
              <a:rPr lang="sv-SE" sz="1600" b="1" dirty="0" err="1">
                <a:solidFill>
                  <a:srgbClr val="000000"/>
                </a:solidFill>
                <a:latin typeface="Century Gothic"/>
              </a:rPr>
              <a:t>woody</a:t>
            </a:r>
            <a:r>
              <a:rPr lang="sv-SE" sz="1600" b="1" dirty="0">
                <a:solidFill>
                  <a:srgbClr val="000000"/>
                </a:solidFill>
                <a:latin typeface="Century Gothic"/>
              </a:rPr>
              <a:t> </a:t>
            </a:r>
            <a:r>
              <a:rPr lang="sv-SE" sz="1600" b="1" dirty="0" err="1">
                <a:solidFill>
                  <a:srgbClr val="000000"/>
                </a:solidFill>
                <a:latin typeface="Century Gothic"/>
              </a:rPr>
              <a:t>biomass</a:t>
            </a:r>
            <a:endParaRPr lang="sv-SE" sz="1600" b="1" dirty="0">
              <a:solidFill>
                <a:srgbClr val="000000"/>
              </a:solidFill>
              <a:latin typeface="Century Gothic"/>
            </a:endParaRPr>
          </a:p>
          <a:p>
            <a:r>
              <a:rPr lang="sv-SE" sz="1600" b="1" dirty="0" err="1">
                <a:solidFill>
                  <a:srgbClr val="000000"/>
                </a:solidFill>
                <a:latin typeface="Century Gothic"/>
              </a:rPr>
              <a:t>Without</a:t>
            </a:r>
            <a:r>
              <a:rPr lang="sv-SE" sz="1600" b="1" dirty="0">
                <a:solidFill>
                  <a:srgbClr val="000000"/>
                </a:solidFill>
                <a:latin typeface="Century Gothic"/>
              </a:rPr>
              <a:t> </a:t>
            </a:r>
            <a:r>
              <a:rPr lang="sv-SE" sz="1600" b="1" dirty="0" err="1">
                <a:solidFill>
                  <a:srgbClr val="000000"/>
                </a:solidFill>
                <a:latin typeface="Century Gothic"/>
              </a:rPr>
              <a:t>primary</a:t>
            </a:r>
            <a:r>
              <a:rPr lang="sv-SE" sz="1600" b="1" dirty="0">
                <a:solidFill>
                  <a:srgbClr val="000000"/>
                </a:solidFill>
                <a:latin typeface="Century Gothic"/>
              </a:rPr>
              <a:t> </a:t>
            </a:r>
            <a:r>
              <a:rPr lang="sv-SE" sz="1600" b="1" dirty="0" err="1">
                <a:solidFill>
                  <a:srgbClr val="000000"/>
                </a:solidFill>
                <a:latin typeface="Century Gothic"/>
              </a:rPr>
              <a:t>woody</a:t>
            </a:r>
            <a:r>
              <a:rPr lang="sv-SE" sz="1600" b="1" dirty="0">
                <a:solidFill>
                  <a:srgbClr val="000000"/>
                </a:solidFill>
                <a:latin typeface="Century Gothic"/>
              </a:rPr>
              <a:t> </a:t>
            </a:r>
            <a:r>
              <a:rPr lang="sv-SE" sz="1600" b="1" dirty="0" err="1">
                <a:solidFill>
                  <a:srgbClr val="000000"/>
                </a:solidFill>
                <a:latin typeface="Century Gothic"/>
              </a:rPr>
              <a:t>biomass</a:t>
            </a:r>
            <a:r>
              <a:rPr lang="sv-SE" sz="1600" b="1" dirty="0">
                <a:solidFill>
                  <a:srgbClr val="000000"/>
                </a:solidFill>
                <a:latin typeface="Century Gothic"/>
              </a:rPr>
              <a:t> </a:t>
            </a:r>
            <a:r>
              <a:rPr lang="sv-SE" sz="1600" b="1" dirty="0" err="1">
                <a:solidFill>
                  <a:srgbClr val="000000"/>
                </a:solidFill>
                <a:latin typeface="Century Gothic"/>
              </a:rPr>
              <a:t>there</a:t>
            </a:r>
            <a:r>
              <a:rPr lang="sv-SE" sz="1600" b="1" dirty="0">
                <a:solidFill>
                  <a:srgbClr val="000000"/>
                </a:solidFill>
                <a:latin typeface="Century Gothic"/>
              </a:rPr>
              <a:t> is no </a:t>
            </a:r>
            <a:r>
              <a:rPr lang="sv-SE" sz="1600" b="1" dirty="0" err="1">
                <a:solidFill>
                  <a:srgbClr val="000000"/>
                </a:solidFill>
                <a:latin typeface="Century Gothic"/>
              </a:rPr>
              <a:t>possibility</a:t>
            </a:r>
            <a:r>
              <a:rPr lang="sv-SE" sz="1600" b="1" dirty="0">
                <a:solidFill>
                  <a:srgbClr val="000000"/>
                </a:solidFill>
                <a:latin typeface="Century Gothic"/>
              </a:rPr>
              <a:t> to </a:t>
            </a:r>
            <a:r>
              <a:rPr lang="sv-SE" sz="1600" b="1" dirty="0" err="1">
                <a:solidFill>
                  <a:srgbClr val="000000"/>
                </a:solidFill>
                <a:latin typeface="Century Gothic"/>
              </a:rPr>
              <a:t>fulfil</a:t>
            </a:r>
            <a:r>
              <a:rPr lang="sv-SE" sz="1600" b="1" dirty="0">
                <a:solidFill>
                  <a:srgbClr val="000000"/>
                </a:solidFill>
                <a:latin typeface="Century Gothic"/>
              </a:rPr>
              <a:t> the </a:t>
            </a:r>
            <a:r>
              <a:rPr lang="sv-SE" sz="1600" b="1" dirty="0" err="1">
                <a:solidFill>
                  <a:srgbClr val="000000"/>
                </a:solidFill>
                <a:latin typeface="Century Gothic"/>
              </a:rPr>
              <a:t>target</a:t>
            </a:r>
            <a:r>
              <a:rPr lang="sv-SE" sz="1600" b="1" dirty="0">
                <a:solidFill>
                  <a:srgbClr val="000000"/>
                </a:solidFill>
                <a:latin typeface="Century Gothic"/>
              </a:rPr>
              <a:t> and </a:t>
            </a:r>
            <a:r>
              <a:rPr lang="sv-SE" sz="1600" b="1" dirty="0" err="1">
                <a:solidFill>
                  <a:srgbClr val="000000"/>
                </a:solidFill>
                <a:latin typeface="Century Gothic"/>
              </a:rPr>
              <a:t>up</a:t>
            </a:r>
            <a:r>
              <a:rPr lang="sv-SE" sz="1600" b="1" dirty="0">
                <a:solidFill>
                  <a:srgbClr val="000000"/>
                </a:solidFill>
                <a:latin typeface="Century Gothic"/>
              </a:rPr>
              <a:t> to 7-8 million </a:t>
            </a:r>
            <a:r>
              <a:rPr lang="sv-SE" sz="1600" b="1" dirty="0" err="1">
                <a:solidFill>
                  <a:srgbClr val="000000"/>
                </a:solidFill>
                <a:latin typeface="Century Gothic"/>
              </a:rPr>
              <a:t>tonnes</a:t>
            </a:r>
            <a:r>
              <a:rPr lang="sv-SE" sz="1600" b="1" dirty="0">
                <a:solidFill>
                  <a:srgbClr val="000000"/>
                </a:solidFill>
                <a:latin typeface="Century Gothic"/>
              </a:rPr>
              <a:t> </a:t>
            </a:r>
            <a:r>
              <a:rPr lang="sv-SE" sz="1600" b="1" dirty="0" err="1">
                <a:solidFill>
                  <a:srgbClr val="000000"/>
                </a:solidFill>
                <a:latin typeface="Century Gothic"/>
              </a:rPr>
              <a:t>of</a:t>
            </a:r>
            <a:r>
              <a:rPr lang="sv-SE" sz="1600" b="1" dirty="0">
                <a:solidFill>
                  <a:srgbClr val="000000"/>
                </a:solidFill>
                <a:latin typeface="Century Gothic"/>
              </a:rPr>
              <a:t> CO2 </a:t>
            </a:r>
            <a:r>
              <a:rPr lang="sv-SE" sz="1600" b="1" dirty="0" err="1">
                <a:solidFill>
                  <a:srgbClr val="000000"/>
                </a:solidFill>
                <a:latin typeface="Century Gothic"/>
              </a:rPr>
              <a:t>will</a:t>
            </a:r>
            <a:r>
              <a:rPr lang="sv-SE" sz="1600" b="1" dirty="0">
                <a:solidFill>
                  <a:srgbClr val="000000"/>
                </a:solidFill>
                <a:latin typeface="Century Gothic"/>
              </a:rPr>
              <a:t> not be </a:t>
            </a:r>
            <a:r>
              <a:rPr lang="sv-SE" sz="1600" b="1" dirty="0" err="1">
                <a:solidFill>
                  <a:srgbClr val="000000"/>
                </a:solidFill>
                <a:latin typeface="Century Gothic"/>
              </a:rPr>
              <a:t>mitigated</a:t>
            </a:r>
            <a:r>
              <a:rPr lang="sv-SE" sz="1600" b="1" dirty="0">
                <a:solidFill>
                  <a:srgbClr val="000000"/>
                </a:solidFill>
                <a:latin typeface="Century Gothic"/>
              </a:rPr>
              <a:t>*</a:t>
            </a:r>
          </a:p>
          <a:p>
            <a:r>
              <a:rPr lang="sv-SE" sz="1600" b="1" dirty="0" err="1">
                <a:solidFill>
                  <a:srgbClr val="000000"/>
                </a:solidFill>
                <a:latin typeface="Century Gothic"/>
              </a:rPr>
              <a:t>That</a:t>
            </a:r>
            <a:r>
              <a:rPr lang="sv-SE" sz="1600" b="1" dirty="0">
                <a:solidFill>
                  <a:srgbClr val="000000"/>
                </a:solidFill>
                <a:latin typeface="Century Gothic"/>
              </a:rPr>
              <a:t> is </a:t>
            </a:r>
            <a:r>
              <a:rPr lang="sv-SE" sz="1600" b="1" dirty="0" err="1">
                <a:solidFill>
                  <a:srgbClr val="000000"/>
                </a:solidFill>
                <a:latin typeface="Century Gothic"/>
              </a:rPr>
              <a:t>about</a:t>
            </a:r>
            <a:r>
              <a:rPr lang="sv-SE" sz="1600" b="1" dirty="0">
                <a:solidFill>
                  <a:srgbClr val="000000"/>
                </a:solidFill>
                <a:latin typeface="Century Gothic"/>
              </a:rPr>
              <a:t> 17% </a:t>
            </a:r>
            <a:r>
              <a:rPr lang="sv-SE" sz="1600" b="1" dirty="0" err="1">
                <a:solidFill>
                  <a:srgbClr val="000000"/>
                </a:solidFill>
                <a:latin typeface="Century Gothic"/>
              </a:rPr>
              <a:t>of</a:t>
            </a:r>
            <a:r>
              <a:rPr lang="sv-SE" sz="1600" b="1" dirty="0">
                <a:solidFill>
                  <a:srgbClr val="000000"/>
                </a:solidFill>
                <a:latin typeface="Century Gothic"/>
              </a:rPr>
              <a:t> the territorial emissions in Sweden 2020**</a:t>
            </a:r>
          </a:p>
          <a:p>
            <a:r>
              <a:rPr lang="sv-SE" sz="1600" b="1" dirty="0">
                <a:solidFill>
                  <a:srgbClr val="000000"/>
                </a:solidFill>
                <a:latin typeface="Century Gothic"/>
              </a:rPr>
              <a:t>Sweden </a:t>
            </a:r>
            <a:r>
              <a:rPr lang="sv-SE" sz="1600" b="1" dirty="0" err="1">
                <a:solidFill>
                  <a:srgbClr val="000000"/>
                </a:solidFill>
                <a:latin typeface="Century Gothic"/>
              </a:rPr>
              <a:t>will</a:t>
            </a:r>
            <a:r>
              <a:rPr lang="sv-SE" sz="1600" b="1" dirty="0">
                <a:solidFill>
                  <a:srgbClr val="000000"/>
                </a:solidFill>
                <a:latin typeface="Century Gothic"/>
              </a:rPr>
              <a:t> not </a:t>
            </a:r>
            <a:r>
              <a:rPr lang="sv-SE" sz="1600" b="1" dirty="0" err="1">
                <a:solidFill>
                  <a:srgbClr val="000000"/>
                </a:solidFill>
                <a:latin typeface="Century Gothic"/>
              </a:rPr>
              <a:t>reach</a:t>
            </a:r>
            <a:r>
              <a:rPr lang="sv-SE" sz="1600" b="1" dirty="0">
                <a:solidFill>
                  <a:srgbClr val="000000"/>
                </a:solidFill>
                <a:latin typeface="Century Gothic"/>
              </a:rPr>
              <a:t> 50% GHG </a:t>
            </a:r>
            <a:r>
              <a:rPr lang="sv-SE" sz="1600" b="1" dirty="0" err="1">
                <a:solidFill>
                  <a:srgbClr val="000000"/>
                </a:solidFill>
                <a:latin typeface="Century Gothic"/>
              </a:rPr>
              <a:t>reduction</a:t>
            </a:r>
            <a:r>
              <a:rPr lang="sv-SE" sz="1600" b="1" dirty="0">
                <a:solidFill>
                  <a:srgbClr val="000000"/>
                </a:solidFill>
                <a:latin typeface="Century Gothic"/>
              </a:rPr>
              <a:t> in the ESR </a:t>
            </a:r>
            <a:r>
              <a:rPr lang="sv-SE" sz="1600" b="1" dirty="0" err="1">
                <a:solidFill>
                  <a:srgbClr val="000000"/>
                </a:solidFill>
                <a:latin typeface="Century Gothic"/>
              </a:rPr>
              <a:t>until</a:t>
            </a:r>
            <a:r>
              <a:rPr lang="sv-SE" sz="1600" b="1" dirty="0">
                <a:solidFill>
                  <a:srgbClr val="000000"/>
                </a:solidFill>
                <a:latin typeface="Century Gothic"/>
              </a:rPr>
              <a:t> 2030</a:t>
            </a:r>
          </a:p>
          <a:p>
            <a:endParaRPr lang="sv-SE" sz="1800" dirty="0"/>
          </a:p>
        </p:txBody>
      </p:sp>
      <p:sp>
        <p:nvSpPr>
          <p:cNvPr id="5" name="textruta 4">
            <a:extLst>
              <a:ext uri="{FF2B5EF4-FFF2-40B4-BE49-F238E27FC236}">
                <a16:creationId xmlns:a16="http://schemas.microsoft.com/office/drawing/2014/main" id="{1808A1F3-9DFF-4C11-80B7-BB77C8A70940}"/>
              </a:ext>
            </a:extLst>
          </p:cNvPr>
          <p:cNvSpPr txBox="1"/>
          <p:nvPr/>
        </p:nvSpPr>
        <p:spPr>
          <a:xfrm>
            <a:off x="838199" y="5850235"/>
            <a:ext cx="972965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1"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sv-SE" sz="1800" b="0" i="1" u="none" strike="noStrike" kern="1200" cap="none" spc="0" normalizeH="0" baseline="0" noProof="0" dirty="0" err="1">
                <a:ln>
                  <a:noFill/>
                </a:ln>
                <a:solidFill>
                  <a:prstClr val="black"/>
                </a:solidFill>
                <a:effectLst/>
                <a:uLnTx/>
                <a:uFillTx/>
                <a:latin typeface="Calibri" panose="020F0502020204030204"/>
                <a:ea typeface="+mn-ea"/>
                <a:cs typeface="+mn-cs"/>
              </a:rPr>
              <a:t>Estimated</a:t>
            </a:r>
            <a:r>
              <a:rPr kumimoji="0" lang="sv-SE" sz="18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800" b="0" i="1" u="none" strike="noStrike" kern="1200" cap="none" spc="0" normalizeH="0" baseline="0" noProof="0" dirty="0" err="1">
                <a:ln>
                  <a:noFill/>
                </a:ln>
                <a:solidFill>
                  <a:prstClr val="black"/>
                </a:solidFill>
                <a:effectLst/>
                <a:uLnTx/>
                <a:uFillTx/>
                <a:latin typeface="Calibri" panose="020F0502020204030204"/>
                <a:ea typeface="+mn-ea"/>
                <a:cs typeface="+mn-cs"/>
              </a:rPr>
              <a:t>climate</a:t>
            </a:r>
            <a:r>
              <a:rPr kumimoji="0" lang="sv-SE" sz="18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800" b="0" i="1" u="none" strike="noStrike" kern="1200" cap="none" spc="0" normalizeH="0" baseline="0" noProof="0" dirty="0" err="1">
                <a:ln>
                  <a:noFill/>
                </a:ln>
                <a:solidFill>
                  <a:prstClr val="black"/>
                </a:solidFill>
                <a:effectLst/>
                <a:uLnTx/>
                <a:uFillTx/>
                <a:latin typeface="Calibri" panose="020F0502020204030204"/>
                <a:ea typeface="+mn-ea"/>
                <a:cs typeface="+mn-cs"/>
              </a:rPr>
              <a:t>effect</a:t>
            </a:r>
            <a:r>
              <a:rPr kumimoji="0" lang="sv-SE" sz="18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800" b="0" i="1" u="none" strike="noStrike" kern="1200" cap="none" spc="0" normalizeH="0" baseline="0" noProof="0" dirty="0" err="1">
                <a:ln>
                  <a:noFill/>
                </a:ln>
                <a:solidFill>
                  <a:prstClr val="black"/>
                </a:solidFill>
                <a:effectLst/>
                <a:uLnTx/>
                <a:uFillTx/>
                <a:latin typeface="Calibri" panose="020F0502020204030204"/>
                <a:ea typeface="+mn-ea"/>
                <a:cs typeface="+mn-cs"/>
              </a:rPr>
              <a:t>of</a:t>
            </a:r>
            <a:r>
              <a:rPr kumimoji="0" lang="sv-SE" sz="1800" b="0" i="1" u="none" strike="noStrike" kern="1200" cap="none" spc="0" normalizeH="0" baseline="0" noProof="0" dirty="0">
                <a:ln>
                  <a:noFill/>
                </a:ln>
                <a:solidFill>
                  <a:prstClr val="black"/>
                </a:solidFill>
                <a:effectLst/>
                <a:uLnTx/>
                <a:uFillTx/>
                <a:latin typeface="Calibri" panose="020F0502020204030204"/>
                <a:ea typeface="+mn-ea"/>
                <a:cs typeface="+mn-cs"/>
              </a:rPr>
              <a:t> the GHG </a:t>
            </a:r>
            <a:r>
              <a:rPr kumimoji="0" lang="sv-SE" sz="1800" b="0" i="1" u="none" strike="noStrike" kern="1200" cap="none" spc="0" normalizeH="0" baseline="0" noProof="0" dirty="0" err="1">
                <a:ln>
                  <a:noFill/>
                </a:ln>
                <a:solidFill>
                  <a:prstClr val="black"/>
                </a:solidFill>
                <a:effectLst/>
                <a:uLnTx/>
                <a:uFillTx/>
                <a:latin typeface="Calibri" panose="020F0502020204030204"/>
                <a:ea typeface="+mn-ea"/>
                <a:cs typeface="+mn-cs"/>
              </a:rPr>
              <a:t>reduction</a:t>
            </a:r>
            <a:r>
              <a:rPr kumimoji="0" lang="sv-SE" sz="18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1800" b="0" i="1" u="none" strike="noStrike" kern="1200" cap="none" spc="0" normalizeH="0" baseline="0" noProof="0" dirty="0" err="1">
                <a:ln>
                  <a:noFill/>
                </a:ln>
                <a:solidFill>
                  <a:prstClr val="black"/>
                </a:solidFill>
                <a:effectLst/>
                <a:uLnTx/>
                <a:uFillTx/>
                <a:latin typeface="Calibri" panose="020F0502020204030204"/>
                <a:ea typeface="+mn-ea"/>
                <a:cs typeface="+mn-cs"/>
              </a:rPr>
              <a:t>quota</a:t>
            </a:r>
            <a:r>
              <a:rPr kumimoji="0" lang="sv-SE" sz="1800" b="0" i="1" u="none" strike="noStrike" kern="1200" cap="none" spc="0" normalizeH="0" baseline="0" noProof="0" dirty="0">
                <a:ln>
                  <a:noFill/>
                </a:ln>
                <a:solidFill>
                  <a:prstClr val="black"/>
                </a:solidFill>
                <a:effectLst/>
                <a:uLnTx/>
                <a:uFillTx/>
                <a:latin typeface="Calibri" panose="020F0502020204030204"/>
                <a:ea typeface="+mn-ea"/>
                <a:cs typeface="+mn-cs"/>
              </a:rPr>
              <a:t>, Kontrollstation 2019, Proposition 2020/21:180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1" u="none" strike="noStrike" kern="1200" cap="none" spc="0" normalizeH="0" baseline="0" noProof="0" dirty="0">
                <a:ln>
                  <a:noFill/>
                </a:ln>
                <a:solidFill>
                  <a:prstClr val="black"/>
                </a:solidFill>
                <a:effectLst/>
                <a:uLnTx/>
                <a:uFillTx/>
                <a:latin typeface="Calibri" panose="020F0502020204030204"/>
                <a:ea typeface="+mn-ea"/>
                <a:cs typeface="+mn-cs"/>
              </a:rPr>
              <a:t>**https://www.naturvardsverket.se/data-och-statistik/klimat/vaxthusgaser-territoriella-utslapp-och-upptag</a:t>
            </a:r>
          </a:p>
        </p:txBody>
      </p:sp>
      <p:pic>
        <p:nvPicPr>
          <p:cNvPr id="6" name="Platshållare för innehåll 5">
            <a:extLst>
              <a:ext uri="{FF2B5EF4-FFF2-40B4-BE49-F238E27FC236}">
                <a16:creationId xmlns:a16="http://schemas.microsoft.com/office/drawing/2014/main" id="{D0226D8F-2390-43CA-8FD2-52925804372D}"/>
              </a:ext>
            </a:extLst>
          </p:cNvPr>
          <p:cNvPicPr>
            <a:picLocks noChangeAspect="1"/>
          </p:cNvPicPr>
          <p:nvPr/>
        </p:nvPicPr>
        <p:blipFill>
          <a:blip r:embed="rId2"/>
          <a:stretch>
            <a:fillRect/>
          </a:stretch>
        </p:blipFill>
        <p:spPr>
          <a:xfrm>
            <a:off x="6096000" y="1825625"/>
            <a:ext cx="5610578" cy="4017241"/>
          </a:xfrm>
          <a:prstGeom prst="rect">
            <a:avLst/>
          </a:prstGeom>
        </p:spPr>
      </p:pic>
    </p:spTree>
    <p:extLst>
      <p:ext uri="{BB962C8B-B14F-4D97-AF65-F5344CB8AC3E}">
        <p14:creationId xmlns:p14="http://schemas.microsoft.com/office/powerpoint/2010/main" val="4135343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E5ABDFD-FD15-4738-B40A-1E6F422C0B0A}"/>
              </a:ext>
            </a:extLst>
          </p:cNvPr>
          <p:cNvSpPr>
            <a:spLocks noGrp="1"/>
          </p:cNvSpPr>
          <p:nvPr>
            <p:ph type="title"/>
          </p:nvPr>
        </p:nvSpPr>
        <p:spPr/>
        <p:txBody>
          <a:bodyPr>
            <a:normAutofit fontScale="90000"/>
          </a:bodyPr>
          <a:lstStyle/>
          <a:p>
            <a:r>
              <a:rPr lang="sv-SE" sz="2400" b="1" dirty="0">
                <a:solidFill>
                  <a:srgbClr val="000000"/>
                </a:solidFill>
                <a:latin typeface="Century Gothic"/>
                <a:ea typeface="+mn-ea"/>
                <a:cs typeface="Calibri"/>
              </a:rPr>
              <a:t>The </a:t>
            </a:r>
            <a:r>
              <a:rPr lang="sv-SE" sz="2400" b="1" dirty="0" err="1">
                <a:solidFill>
                  <a:srgbClr val="000000"/>
                </a:solidFill>
                <a:latin typeface="Century Gothic"/>
                <a:ea typeface="+mn-ea"/>
                <a:cs typeface="Calibri"/>
              </a:rPr>
              <a:t>large</a:t>
            </a:r>
            <a:r>
              <a:rPr lang="sv-SE" sz="2400" b="1" dirty="0">
                <a:solidFill>
                  <a:srgbClr val="000000"/>
                </a:solidFill>
                <a:latin typeface="Century Gothic"/>
                <a:ea typeface="+mn-ea"/>
                <a:cs typeface="Calibri"/>
              </a:rPr>
              <a:t> </a:t>
            </a:r>
            <a:r>
              <a:rPr lang="sv-SE" sz="2400" b="1" dirty="0" err="1">
                <a:solidFill>
                  <a:srgbClr val="000000"/>
                </a:solidFill>
                <a:latin typeface="Century Gothic"/>
                <a:ea typeface="+mn-ea"/>
                <a:cs typeface="Calibri"/>
              </a:rPr>
              <a:t>scale</a:t>
            </a:r>
            <a:r>
              <a:rPr lang="sv-SE" sz="2400" b="1" dirty="0">
                <a:solidFill>
                  <a:srgbClr val="000000"/>
                </a:solidFill>
                <a:latin typeface="Century Gothic"/>
                <a:ea typeface="+mn-ea"/>
                <a:cs typeface="Calibri"/>
              </a:rPr>
              <a:t> </a:t>
            </a:r>
            <a:r>
              <a:rPr lang="sv-SE" sz="2400" b="1" dirty="0" err="1">
                <a:solidFill>
                  <a:srgbClr val="000000"/>
                </a:solidFill>
                <a:latin typeface="Century Gothic"/>
                <a:ea typeface="+mn-ea"/>
                <a:cs typeface="Calibri"/>
              </a:rPr>
              <a:t>electrification</a:t>
            </a:r>
            <a:r>
              <a:rPr lang="sv-SE" sz="2400" b="1" dirty="0">
                <a:solidFill>
                  <a:srgbClr val="000000"/>
                </a:solidFill>
                <a:latin typeface="Century Gothic"/>
                <a:ea typeface="+mn-ea"/>
                <a:cs typeface="Calibri"/>
              </a:rPr>
              <a:t> </a:t>
            </a:r>
            <a:r>
              <a:rPr lang="sv-SE" sz="2400" b="1" dirty="0" err="1">
                <a:solidFill>
                  <a:srgbClr val="000000"/>
                </a:solidFill>
                <a:latin typeface="Century Gothic"/>
                <a:ea typeface="+mn-ea"/>
                <a:cs typeface="Calibri"/>
              </a:rPr>
              <a:t>of</a:t>
            </a:r>
            <a:r>
              <a:rPr lang="sv-SE" sz="2400" b="1" dirty="0">
                <a:solidFill>
                  <a:srgbClr val="000000"/>
                </a:solidFill>
                <a:latin typeface="Century Gothic"/>
                <a:ea typeface="+mn-ea"/>
                <a:cs typeface="Calibri"/>
              </a:rPr>
              <a:t> </a:t>
            </a:r>
            <a:r>
              <a:rPr lang="sv-SE" sz="2400" b="1" dirty="0" err="1">
                <a:solidFill>
                  <a:srgbClr val="000000"/>
                </a:solidFill>
                <a:latin typeface="Century Gothic"/>
                <a:ea typeface="+mn-ea"/>
                <a:cs typeface="Calibri"/>
              </a:rPr>
              <a:t>industry</a:t>
            </a:r>
            <a:r>
              <a:rPr lang="sv-SE" sz="2400" b="1" dirty="0">
                <a:solidFill>
                  <a:srgbClr val="000000"/>
                </a:solidFill>
                <a:latin typeface="Century Gothic"/>
                <a:ea typeface="+mn-ea"/>
                <a:cs typeface="Calibri"/>
              </a:rPr>
              <a:t> and transport </a:t>
            </a:r>
            <a:r>
              <a:rPr lang="sv-SE" sz="2400" b="1" dirty="0" err="1">
                <a:solidFill>
                  <a:srgbClr val="000000"/>
                </a:solidFill>
                <a:latin typeface="Century Gothic"/>
                <a:ea typeface="+mn-ea"/>
                <a:cs typeface="Calibri"/>
              </a:rPr>
              <a:t>will</a:t>
            </a:r>
            <a:r>
              <a:rPr lang="sv-SE" sz="2400" b="1" dirty="0">
                <a:solidFill>
                  <a:srgbClr val="000000"/>
                </a:solidFill>
                <a:latin typeface="Century Gothic"/>
                <a:ea typeface="+mn-ea"/>
                <a:cs typeface="Calibri"/>
              </a:rPr>
              <a:t> be </a:t>
            </a:r>
            <a:r>
              <a:rPr lang="sv-SE" sz="2400" b="1" dirty="0" err="1">
                <a:solidFill>
                  <a:srgbClr val="000000"/>
                </a:solidFill>
                <a:latin typeface="Century Gothic"/>
                <a:ea typeface="+mn-ea"/>
                <a:cs typeface="Calibri"/>
              </a:rPr>
              <a:t>hindered</a:t>
            </a:r>
            <a:endParaRPr lang="sv-SE" sz="2400" b="1" dirty="0">
              <a:solidFill>
                <a:srgbClr val="000000"/>
              </a:solidFill>
              <a:latin typeface="Century Gothic"/>
              <a:ea typeface="+mn-ea"/>
              <a:cs typeface="Calibri"/>
            </a:endParaRPr>
          </a:p>
        </p:txBody>
      </p:sp>
      <p:sp>
        <p:nvSpPr>
          <p:cNvPr id="4" name="Platshållare för innehåll 3">
            <a:extLst>
              <a:ext uri="{FF2B5EF4-FFF2-40B4-BE49-F238E27FC236}">
                <a16:creationId xmlns:a16="http://schemas.microsoft.com/office/drawing/2014/main" id="{79A6C877-99D3-4C5A-AFD5-65DA8606DEB3}"/>
              </a:ext>
            </a:extLst>
          </p:cNvPr>
          <p:cNvSpPr>
            <a:spLocks noGrp="1"/>
          </p:cNvSpPr>
          <p:nvPr>
            <p:ph idx="1"/>
          </p:nvPr>
        </p:nvSpPr>
        <p:spPr>
          <a:xfrm>
            <a:off x="588963" y="1763487"/>
            <a:ext cx="4908372" cy="4016602"/>
          </a:xfrm>
        </p:spPr>
        <p:txBody>
          <a:bodyPr/>
          <a:lstStyle/>
          <a:p>
            <a:pPr>
              <a:lnSpc>
                <a:spcPct val="100000"/>
              </a:lnSpc>
              <a:spcBef>
                <a:spcPts val="0"/>
              </a:spcBef>
              <a:defRPr/>
            </a:pPr>
            <a:r>
              <a:rPr kumimoji="0" lang="sv-SE" sz="1600" b="1" i="0" u="none" strike="noStrike" kern="1200" cap="none" spc="0" normalizeH="0" baseline="0" noProof="0" dirty="0">
                <a:ln>
                  <a:noFill/>
                </a:ln>
                <a:solidFill>
                  <a:srgbClr val="000000"/>
                </a:solidFill>
                <a:effectLst/>
                <a:uLnTx/>
                <a:uFillTx/>
                <a:latin typeface="Century Gothic"/>
                <a:ea typeface="+mn-ea"/>
                <a:cs typeface="Calibri"/>
              </a:rPr>
              <a:t>The </a:t>
            </a:r>
            <a:r>
              <a:rPr kumimoji="0" lang="sv-SE" sz="1600" b="1" i="0" u="none" strike="noStrike" kern="1200" cap="none" spc="0" normalizeH="0" baseline="0" noProof="0" dirty="0" err="1">
                <a:ln>
                  <a:noFill/>
                </a:ln>
                <a:solidFill>
                  <a:srgbClr val="000000"/>
                </a:solidFill>
                <a:effectLst/>
                <a:uLnTx/>
                <a:uFillTx/>
                <a:latin typeface="Century Gothic"/>
                <a:ea typeface="+mn-ea"/>
                <a:cs typeface="Calibri"/>
              </a:rPr>
              <a:t>electricity</a:t>
            </a:r>
            <a:r>
              <a:rPr kumimoji="0" lang="sv-SE" sz="1600" b="1" i="0" u="none" strike="noStrike" kern="1200" cap="none" spc="0" normalizeH="0" baseline="0" noProof="0" dirty="0">
                <a:ln>
                  <a:noFill/>
                </a:ln>
                <a:solidFill>
                  <a:srgbClr val="000000"/>
                </a:solidFill>
                <a:effectLst/>
                <a:uLnTx/>
                <a:uFillTx/>
                <a:latin typeface="Century Gothic"/>
                <a:ea typeface="+mn-ea"/>
                <a:cs typeface="Calibri"/>
              </a:rPr>
              <a:t> </a:t>
            </a:r>
            <a:r>
              <a:rPr kumimoji="0" lang="sv-SE" sz="1600" b="1" i="0" u="none" strike="noStrike" kern="1200" cap="none" spc="0" normalizeH="0" baseline="0" noProof="0" dirty="0" err="1">
                <a:ln>
                  <a:noFill/>
                </a:ln>
                <a:solidFill>
                  <a:srgbClr val="000000"/>
                </a:solidFill>
                <a:effectLst/>
                <a:uLnTx/>
                <a:uFillTx/>
                <a:latin typeface="Century Gothic"/>
                <a:ea typeface="+mn-ea"/>
                <a:cs typeface="Calibri"/>
              </a:rPr>
              <a:t>demand</a:t>
            </a:r>
            <a:r>
              <a:rPr kumimoji="0" lang="sv-SE" sz="1600" b="1" i="0" u="none" strike="noStrike" kern="1200" cap="none" spc="0" normalizeH="0" baseline="0" noProof="0" dirty="0">
                <a:ln>
                  <a:noFill/>
                </a:ln>
                <a:solidFill>
                  <a:srgbClr val="000000"/>
                </a:solidFill>
                <a:effectLst/>
                <a:uLnTx/>
                <a:uFillTx/>
                <a:latin typeface="Century Gothic"/>
                <a:ea typeface="+mn-ea"/>
                <a:cs typeface="Calibri"/>
              </a:rPr>
              <a:t> in Sweden is </a:t>
            </a:r>
            <a:r>
              <a:rPr kumimoji="0" lang="sv-SE" sz="1600" b="1" i="0" u="none" strike="noStrike" kern="1200" cap="none" spc="0" normalizeH="0" baseline="0" noProof="0" dirty="0" err="1">
                <a:ln>
                  <a:noFill/>
                </a:ln>
                <a:solidFill>
                  <a:srgbClr val="000000"/>
                </a:solidFill>
                <a:effectLst/>
                <a:uLnTx/>
                <a:uFillTx/>
                <a:latin typeface="Century Gothic"/>
                <a:ea typeface="+mn-ea"/>
                <a:cs typeface="Calibri"/>
              </a:rPr>
              <a:t>projected</a:t>
            </a:r>
            <a:r>
              <a:rPr kumimoji="0" lang="sv-SE" sz="1600" b="1" i="0" u="none" strike="noStrike" kern="1200" cap="none" spc="0" normalizeH="0" baseline="0" noProof="0" dirty="0">
                <a:ln>
                  <a:noFill/>
                </a:ln>
                <a:solidFill>
                  <a:srgbClr val="000000"/>
                </a:solidFill>
                <a:effectLst/>
                <a:uLnTx/>
                <a:uFillTx/>
                <a:latin typeface="Century Gothic"/>
                <a:ea typeface="+mn-ea"/>
                <a:cs typeface="Calibri"/>
              </a:rPr>
              <a:t> to be </a:t>
            </a:r>
            <a:r>
              <a:rPr kumimoji="0" lang="sv-SE" sz="1600" b="1" i="0" u="none" strike="noStrike" kern="1200" cap="none" spc="0" normalizeH="0" baseline="0" noProof="0" dirty="0" err="1">
                <a:ln>
                  <a:noFill/>
                </a:ln>
                <a:solidFill>
                  <a:srgbClr val="000000"/>
                </a:solidFill>
                <a:effectLst/>
                <a:uLnTx/>
                <a:uFillTx/>
                <a:latin typeface="Century Gothic"/>
                <a:ea typeface="+mn-ea"/>
                <a:cs typeface="Calibri"/>
              </a:rPr>
              <a:t>doubled</a:t>
            </a:r>
            <a:r>
              <a:rPr kumimoji="0" lang="sv-SE" sz="1600" b="1" i="0" u="none" strike="noStrike" kern="1200" cap="none" spc="0" normalizeH="0" baseline="0" noProof="0" dirty="0">
                <a:ln>
                  <a:noFill/>
                </a:ln>
                <a:solidFill>
                  <a:srgbClr val="000000"/>
                </a:solidFill>
                <a:effectLst/>
                <a:uLnTx/>
                <a:uFillTx/>
                <a:latin typeface="Century Gothic"/>
                <a:ea typeface="+mn-ea"/>
                <a:cs typeface="Calibri"/>
              </a:rPr>
              <a:t> or </a:t>
            </a:r>
            <a:r>
              <a:rPr kumimoji="0" lang="sv-SE" sz="1600" b="1" i="0" u="none" strike="noStrike" kern="1200" cap="none" spc="0" normalizeH="0" baseline="0" noProof="0" dirty="0" err="1">
                <a:ln>
                  <a:noFill/>
                </a:ln>
                <a:solidFill>
                  <a:srgbClr val="000000"/>
                </a:solidFill>
                <a:effectLst/>
                <a:uLnTx/>
                <a:uFillTx/>
                <a:latin typeface="Century Gothic"/>
                <a:ea typeface="+mn-ea"/>
                <a:cs typeface="Calibri"/>
              </a:rPr>
              <a:t>tripled</a:t>
            </a:r>
            <a:r>
              <a:rPr kumimoji="0" lang="sv-SE" sz="1600" b="1" i="0" u="none" strike="noStrike" kern="1200" cap="none" spc="0" normalizeH="0" baseline="0" noProof="0" dirty="0">
                <a:ln>
                  <a:noFill/>
                </a:ln>
                <a:solidFill>
                  <a:srgbClr val="000000"/>
                </a:solidFill>
                <a:effectLst/>
                <a:uLnTx/>
                <a:uFillTx/>
                <a:latin typeface="Century Gothic"/>
                <a:ea typeface="+mn-ea"/>
                <a:cs typeface="Calibri"/>
              </a:rPr>
              <a:t> over a </a:t>
            </a:r>
            <a:r>
              <a:rPr kumimoji="0" lang="sv-SE" sz="1600" b="1" i="0" u="none" strike="noStrike" kern="1200" cap="none" spc="0" normalizeH="0" baseline="0" noProof="0" dirty="0" err="1">
                <a:ln>
                  <a:noFill/>
                </a:ln>
                <a:solidFill>
                  <a:srgbClr val="000000"/>
                </a:solidFill>
                <a:effectLst/>
                <a:uLnTx/>
                <a:uFillTx/>
                <a:latin typeface="Century Gothic"/>
                <a:ea typeface="+mn-ea"/>
                <a:cs typeface="Calibri"/>
              </a:rPr>
              <a:t>few</a:t>
            </a:r>
            <a:r>
              <a:rPr kumimoji="0" lang="sv-SE" sz="1600" b="1" i="0" u="none" strike="noStrike" kern="1200" cap="none" spc="0" normalizeH="0" baseline="0" noProof="0" dirty="0">
                <a:ln>
                  <a:noFill/>
                </a:ln>
                <a:solidFill>
                  <a:srgbClr val="000000"/>
                </a:solidFill>
                <a:effectLst/>
                <a:uLnTx/>
                <a:uFillTx/>
                <a:latin typeface="Century Gothic"/>
                <a:ea typeface="+mn-ea"/>
                <a:cs typeface="Calibri"/>
              </a:rPr>
              <a:t> </a:t>
            </a:r>
            <a:r>
              <a:rPr kumimoji="0" lang="sv-SE" sz="1600" b="1" i="0" u="none" strike="noStrike" kern="1200" cap="none" spc="0" normalizeH="0" baseline="0" noProof="0" dirty="0" err="1">
                <a:ln>
                  <a:noFill/>
                </a:ln>
                <a:solidFill>
                  <a:srgbClr val="000000"/>
                </a:solidFill>
                <a:effectLst/>
                <a:uLnTx/>
                <a:uFillTx/>
                <a:latin typeface="Century Gothic"/>
                <a:ea typeface="+mn-ea"/>
                <a:cs typeface="Calibri"/>
              </a:rPr>
              <a:t>decades</a:t>
            </a:r>
            <a:r>
              <a:rPr kumimoji="0" lang="sv-SE" sz="1600" b="1" i="0" u="none" strike="noStrike" kern="1200" cap="none" spc="0" normalizeH="0" baseline="0" noProof="0" dirty="0">
                <a:ln>
                  <a:noFill/>
                </a:ln>
                <a:solidFill>
                  <a:srgbClr val="000000"/>
                </a:solidFill>
                <a:effectLst/>
                <a:uLnTx/>
                <a:uFillTx/>
                <a:latin typeface="Century Gothic"/>
                <a:ea typeface="+mn-ea"/>
                <a:cs typeface="Calibri"/>
              </a:rPr>
              <a:t> </a:t>
            </a:r>
            <a:r>
              <a:rPr kumimoji="0" lang="sv-SE" sz="1600" b="1" i="0" u="none" strike="noStrike" kern="1200" cap="none" spc="0" normalizeH="0" baseline="0" noProof="0" dirty="0" err="1">
                <a:ln>
                  <a:noFill/>
                </a:ln>
                <a:solidFill>
                  <a:srgbClr val="000000"/>
                </a:solidFill>
                <a:effectLst/>
                <a:uLnTx/>
                <a:uFillTx/>
                <a:latin typeface="Century Gothic"/>
                <a:ea typeface="+mn-ea"/>
                <a:cs typeface="Calibri"/>
              </a:rPr>
              <a:t>due</a:t>
            </a:r>
            <a:r>
              <a:rPr kumimoji="0" lang="sv-SE" sz="1600" b="1" i="0" u="none" strike="noStrike" kern="1200" cap="none" spc="0" normalizeH="0" baseline="0" noProof="0" dirty="0">
                <a:ln>
                  <a:noFill/>
                </a:ln>
                <a:solidFill>
                  <a:srgbClr val="000000"/>
                </a:solidFill>
                <a:effectLst/>
                <a:uLnTx/>
                <a:uFillTx/>
                <a:latin typeface="Century Gothic"/>
                <a:ea typeface="+mn-ea"/>
                <a:cs typeface="Calibri"/>
              </a:rPr>
              <a:t> to the </a:t>
            </a:r>
            <a:r>
              <a:rPr kumimoji="0" lang="sv-SE" sz="1600" b="1" i="0" u="none" strike="noStrike" kern="1200" cap="none" spc="0" normalizeH="0" baseline="0" noProof="0" dirty="0" err="1">
                <a:ln>
                  <a:noFill/>
                </a:ln>
                <a:solidFill>
                  <a:srgbClr val="000000"/>
                </a:solidFill>
                <a:effectLst/>
                <a:uLnTx/>
                <a:uFillTx/>
                <a:latin typeface="Century Gothic"/>
                <a:ea typeface="+mn-ea"/>
                <a:cs typeface="Calibri"/>
              </a:rPr>
              <a:t>climate</a:t>
            </a:r>
            <a:r>
              <a:rPr kumimoji="0" lang="sv-SE" sz="1600" b="1" i="0" u="none" strike="noStrike" kern="1200" cap="none" spc="0" normalizeH="0" baseline="0" noProof="0" dirty="0">
                <a:ln>
                  <a:noFill/>
                </a:ln>
                <a:solidFill>
                  <a:srgbClr val="000000"/>
                </a:solidFill>
                <a:effectLst/>
                <a:uLnTx/>
                <a:uFillTx/>
                <a:latin typeface="Century Gothic"/>
                <a:ea typeface="+mn-ea"/>
                <a:cs typeface="Calibri"/>
              </a:rPr>
              <a:t> transition in </a:t>
            </a:r>
            <a:r>
              <a:rPr kumimoji="0" lang="sv-SE" sz="1600" b="1" i="0" u="none" strike="noStrike" kern="1200" cap="none" spc="0" normalizeH="0" baseline="0" noProof="0" dirty="0" err="1">
                <a:ln>
                  <a:noFill/>
                </a:ln>
                <a:solidFill>
                  <a:srgbClr val="000000"/>
                </a:solidFill>
                <a:effectLst/>
                <a:uLnTx/>
                <a:uFillTx/>
                <a:latin typeface="Century Gothic"/>
                <a:ea typeface="+mn-ea"/>
                <a:cs typeface="Calibri"/>
              </a:rPr>
              <a:t>industry</a:t>
            </a:r>
            <a:r>
              <a:rPr kumimoji="0" lang="sv-SE" sz="1600" b="1" i="0" u="none" strike="noStrike" kern="1200" cap="none" spc="0" normalizeH="0" baseline="0" noProof="0" dirty="0">
                <a:ln>
                  <a:noFill/>
                </a:ln>
                <a:solidFill>
                  <a:srgbClr val="000000"/>
                </a:solidFill>
                <a:effectLst/>
                <a:uLnTx/>
                <a:uFillTx/>
                <a:latin typeface="Century Gothic"/>
                <a:ea typeface="+mn-ea"/>
                <a:cs typeface="Calibri"/>
              </a:rPr>
              <a:t> and </a:t>
            </a:r>
            <a:r>
              <a:rPr kumimoji="0" lang="sv-SE" sz="1600" b="1" i="0" u="none" strike="noStrike" kern="1200" cap="none" spc="0" normalizeH="0" baseline="0" noProof="0" dirty="0" err="1">
                <a:ln>
                  <a:noFill/>
                </a:ln>
                <a:solidFill>
                  <a:srgbClr val="000000"/>
                </a:solidFill>
                <a:effectLst/>
                <a:uLnTx/>
                <a:uFillTx/>
                <a:latin typeface="Century Gothic"/>
                <a:ea typeface="+mn-ea"/>
                <a:cs typeface="Calibri"/>
              </a:rPr>
              <a:t>other</a:t>
            </a:r>
            <a:r>
              <a:rPr kumimoji="0" lang="sv-SE" sz="1600" b="1" i="0" u="none" strike="noStrike" kern="1200" cap="none" spc="0" normalizeH="0" baseline="0" noProof="0" dirty="0">
                <a:ln>
                  <a:noFill/>
                </a:ln>
                <a:solidFill>
                  <a:srgbClr val="000000"/>
                </a:solidFill>
                <a:effectLst/>
                <a:uLnTx/>
                <a:uFillTx/>
                <a:latin typeface="Century Gothic"/>
                <a:ea typeface="+mn-ea"/>
                <a:cs typeface="Calibri"/>
              </a:rPr>
              <a:t> </a:t>
            </a:r>
            <a:r>
              <a:rPr kumimoji="0" lang="sv-SE" sz="1600" b="1" i="0" u="none" strike="noStrike" kern="1200" cap="none" spc="0" normalizeH="0" baseline="0" noProof="0" dirty="0" err="1">
                <a:ln>
                  <a:noFill/>
                </a:ln>
                <a:solidFill>
                  <a:srgbClr val="000000"/>
                </a:solidFill>
                <a:effectLst/>
                <a:uLnTx/>
                <a:uFillTx/>
                <a:latin typeface="Century Gothic"/>
                <a:ea typeface="+mn-ea"/>
                <a:cs typeface="Calibri"/>
              </a:rPr>
              <a:t>sectors</a:t>
            </a:r>
            <a:endParaRPr kumimoji="0" lang="sv-SE" sz="1600" b="1" i="0" u="none" strike="noStrike" kern="1200" cap="none" spc="0" normalizeH="0" baseline="0" noProof="0" dirty="0">
              <a:ln>
                <a:noFill/>
              </a:ln>
              <a:solidFill>
                <a:srgbClr val="000000"/>
              </a:solidFill>
              <a:effectLst/>
              <a:uLnTx/>
              <a:uFillTx/>
              <a:latin typeface="Century Gothic"/>
              <a:ea typeface="+mn-ea"/>
              <a:cs typeface="Calibri"/>
            </a:endParaRPr>
          </a:p>
          <a:p>
            <a:pPr>
              <a:lnSpc>
                <a:spcPct val="100000"/>
              </a:lnSpc>
              <a:spcBef>
                <a:spcPts val="0"/>
              </a:spcBef>
              <a:defRPr/>
            </a:pPr>
            <a:r>
              <a:rPr kumimoji="0" lang="sv-SE" sz="1600" b="1" i="0" u="none" strike="noStrike" kern="1200" cap="none" spc="0" normalizeH="0" baseline="0" noProof="0" dirty="0">
                <a:ln>
                  <a:noFill/>
                </a:ln>
                <a:solidFill>
                  <a:srgbClr val="000000"/>
                </a:solidFill>
                <a:effectLst/>
                <a:uLnTx/>
                <a:uFillTx/>
                <a:latin typeface="Century Gothic"/>
                <a:ea typeface="+mn-ea"/>
                <a:cs typeface="Calibri"/>
              </a:rPr>
              <a:t>Big potential to </a:t>
            </a:r>
            <a:r>
              <a:rPr kumimoji="0" lang="sv-SE" sz="1600" b="1" i="0" u="none" strike="noStrike" kern="1200" cap="none" spc="0" normalizeH="0" baseline="0" noProof="0" dirty="0" err="1">
                <a:ln>
                  <a:noFill/>
                </a:ln>
                <a:solidFill>
                  <a:srgbClr val="000000"/>
                </a:solidFill>
                <a:effectLst/>
                <a:uLnTx/>
                <a:uFillTx/>
                <a:latin typeface="Century Gothic"/>
                <a:ea typeface="+mn-ea"/>
                <a:cs typeface="Calibri"/>
              </a:rPr>
              <a:t>increase</a:t>
            </a:r>
            <a:r>
              <a:rPr kumimoji="0" lang="sv-SE" sz="1600" b="1" i="0" u="none" strike="noStrike" kern="1200" cap="none" spc="0" normalizeH="0" baseline="0" noProof="0" dirty="0">
                <a:ln>
                  <a:noFill/>
                </a:ln>
                <a:solidFill>
                  <a:srgbClr val="000000"/>
                </a:solidFill>
                <a:effectLst/>
                <a:uLnTx/>
                <a:uFillTx/>
                <a:latin typeface="Century Gothic"/>
                <a:ea typeface="+mn-ea"/>
                <a:cs typeface="Calibri"/>
              </a:rPr>
              <a:t> </a:t>
            </a:r>
            <a:r>
              <a:rPr kumimoji="0" lang="sv-SE" sz="1600" b="1" i="0" u="none" strike="noStrike" kern="1200" cap="none" spc="0" normalizeH="0" baseline="0" noProof="0" dirty="0" err="1">
                <a:ln>
                  <a:noFill/>
                </a:ln>
                <a:solidFill>
                  <a:srgbClr val="000000"/>
                </a:solidFill>
                <a:effectLst/>
                <a:uLnTx/>
                <a:uFillTx/>
                <a:latin typeface="Century Gothic"/>
                <a:ea typeface="+mn-ea"/>
                <a:cs typeface="Calibri"/>
              </a:rPr>
              <a:t>biopower</a:t>
            </a:r>
            <a:r>
              <a:rPr kumimoji="0" lang="sv-SE" sz="1600" b="1" i="0" u="none" strike="noStrike" kern="1200" cap="none" spc="0" normalizeH="0" baseline="0" noProof="0" dirty="0">
                <a:ln>
                  <a:noFill/>
                </a:ln>
                <a:solidFill>
                  <a:srgbClr val="000000"/>
                </a:solidFill>
                <a:effectLst/>
                <a:uLnTx/>
                <a:uFillTx/>
                <a:latin typeface="Century Gothic"/>
                <a:ea typeface="+mn-ea"/>
                <a:cs typeface="Calibri"/>
              </a:rPr>
              <a:t> </a:t>
            </a:r>
            <a:r>
              <a:rPr kumimoji="0" lang="sv-SE" sz="1600" b="1" i="0" u="none" strike="noStrike" kern="1200" cap="none" spc="0" normalizeH="0" baseline="0" noProof="0" dirty="0" err="1">
                <a:ln>
                  <a:noFill/>
                </a:ln>
                <a:solidFill>
                  <a:srgbClr val="000000"/>
                </a:solidFill>
                <a:effectLst/>
                <a:uLnTx/>
                <a:uFillTx/>
                <a:latin typeface="Century Gothic"/>
                <a:ea typeface="+mn-ea"/>
                <a:cs typeface="Calibri"/>
              </a:rPr>
              <a:t>production</a:t>
            </a:r>
            <a:r>
              <a:rPr kumimoji="0" lang="sv-SE" sz="1600" b="1" i="0" u="none" strike="noStrike" kern="1200" cap="none" spc="0" normalizeH="0" baseline="0" noProof="0" dirty="0">
                <a:ln>
                  <a:noFill/>
                </a:ln>
                <a:solidFill>
                  <a:srgbClr val="000000"/>
                </a:solidFill>
                <a:effectLst/>
                <a:uLnTx/>
                <a:uFillTx/>
                <a:latin typeface="Century Gothic"/>
                <a:ea typeface="+mn-ea"/>
                <a:cs typeface="Calibri"/>
              </a:rPr>
              <a:t>, </a:t>
            </a:r>
            <a:r>
              <a:rPr kumimoji="0" lang="sv-SE" sz="1600" b="1" i="0" u="none" strike="noStrike" kern="1200" cap="none" spc="0" normalizeH="0" baseline="0" noProof="0" dirty="0" err="1">
                <a:ln>
                  <a:noFill/>
                </a:ln>
                <a:solidFill>
                  <a:srgbClr val="000000"/>
                </a:solidFill>
                <a:effectLst/>
                <a:uLnTx/>
                <a:uFillTx/>
                <a:latin typeface="Century Gothic"/>
                <a:ea typeface="+mn-ea"/>
                <a:cs typeface="Calibri"/>
              </a:rPr>
              <a:t>if</a:t>
            </a:r>
            <a:r>
              <a:rPr kumimoji="0" lang="sv-SE" sz="1600" b="1" i="0" u="none" strike="noStrike" kern="1200" cap="none" spc="0" normalizeH="0" baseline="0" noProof="0" dirty="0">
                <a:ln>
                  <a:noFill/>
                </a:ln>
                <a:solidFill>
                  <a:srgbClr val="000000"/>
                </a:solidFill>
                <a:effectLst/>
                <a:uLnTx/>
                <a:uFillTx/>
                <a:latin typeface="Century Gothic"/>
                <a:ea typeface="+mn-ea"/>
                <a:cs typeface="Calibri"/>
              </a:rPr>
              <a:t> </a:t>
            </a:r>
            <a:r>
              <a:rPr kumimoji="0" lang="sv-SE" sz="1600" b="1" i="0" u="none" strike="noStrike" kern="1200" cap="none" spc="0" normalizeH="0" baseline="0" noProof="0" dirty="0" err="1">
                <a:ln>
                  <a:noFill/>
                </a:ln>
                <a:solidFill>
                  <a:srgbClr val="000000"/>
                </a:solidFill>
                <a:effectLst/>
                <a:uLnTx/>
                <a:uFillTx/>
                <a:latin typeface="Century Gothic"/>
                <a:ea typeface="+mn-ea"/>
                <a:cs typeface="Calibri"/>
              </a:rPr>
              <a:t>more</a:t>
            </a:r>
            <a:r>
              <a:rPr kumimoji="0" lang="sv-SE" sz="1600" b="1" i="0" u="none" strike="noStrike" kern="1200" cap="none" spc="0" normalizeH="0" baseline="0" noProof="0" dirty="0">
                <a:ln>
                  <a:noFill/>
                </a:ln>
                <a:solidFill>
                  <a:srgbClr val="000000"/>
                </a:solidFill>
                <a:effectLst/>
                <a:uLnTx/>
                <a:uFillTx/>
                <a:latin typeface="Century Gothic"/>
                <a:ea typeface="+mn-ea"/>
                <a:cs typeface="Calibri"/>
              </a:rPr>
              <a:t> </a:t>
            </a:r>
            <a:r>
              <a:rPr kumimoji="0" lang="sv-SE" sz="1600" b="1" i="0" u="none" strike="noStrike" kern="1200" cap="none" spc="0" normalizeH="0" baseline="0" noProof="0" dirty="0" err="1">
                <a:ln>
                  <a:noFill/>
                </a:ln>
                <a:solidFill>
                  <a:srgbClr val="000000"/>
                </a:solidFill>
                <a:effectLst/>
                <a:uLnTx/>
                <a:uFillTx/>
                <a:latin typeface="Century Gothic"/>
                <a:ea typeface="+mn-ea"/>
                <a:cs typeface="Calibri"/>
              </a:rPr>
              <a:t>sustainable</a:t>
            </a:r>
            <a:r>
              <a:rPr kumimoji="0" lang="sv-SE" sz="1600" b="1" i="0" u="none" strike="noStrike" kern="1200" cap="none" spc="0" normalizeH="0" baseline="0" noProof="0" dirty="0">
                <a:ln>
                  <a:noFill/>
                </a:ln>
                <a:solidFill>
                  <a:srgbClr val="000000"/>
                </a:solidFill>
                <a:effectLst/>
                <a:uLnTx/>
                <a:uFillTx/>
                <a:latin typeface="Century Gothic"/>
                <a:ea typeface="+mn-ea"/>
                <a:cs typeface="Calibri"/>
              </a:rPr>
              <a:t> </a:t>
            </a:r>
            <a:r>
              <a:rPr kumimoji="0" lang="sv-SE" sz="1600" b="1" i="0" u="none" strike="noStrike" kern="1200" cap="none" spc="0" normalizeH="0" baseline="0" noProof="0" dirty="0" err="1">
                <a:ln>
                  <a:noFill/>
                </a:ln>
                <a:solidFill>
                  <a:srgbClr val="000000"/>
                </a:solidFill>
                <a:effectLst/>
                <a:uLnTx/>
                <a:uFillTx/>
                <a:latin typeface="Century Gothic"/>
                <a:ea typeface="+mn-ea"/>
                <a:cs typeface="Calibri"/>
              </a:rPr>
              <a:t>biomass</a:t>
            </a:r>
            <a:r>
              <a:rPr kumimoji="0" lang="sv-SE" sz="1600" b="1" i="0" u="none" strike="noStrike" kern="1200" cap="none" spc="0" normalizeH="0" baseline="0" noProof="0" dirty="0">
                <a:ln>
                  <a:noFill/>
                </a:ln>
                <a:solidFill>
                  <a:srgbClr val="000000"/>
                </a:solidFill>
                <a:effectLst/>
                <a:uLnTx/>
                <a:uFillTx/>
                <a:latin typeface="Century Gothic"/>
                <a:ea typeface="+mn-ea"/>
                <a:cs typeface="Calibri"/>
              </a:rPr>
              <a:t> </a:t>
            </a:r>
            <a:r>
              <a:rPr kumimoji="0" lang="sv-SE" sz="1600" b="1" i="0" u="none" strike="noStrike" kern="1200" cap="none" spc="0" normalizeH="0" baseline="0" noProof="0" dirty="0" err="1">
                <a:ln>
                  <a:noFill/>
                </a:ln>
                <a:solidFill>
                  <a:srgbClr val="000000"/>
                </a:solidFill>
                <a:effectLst/>
                <a:uLnTx/>
                <a:uFillTx/>
                <a:latin typeface="Century Gothic"/>
                <a:ea typeface="+mn-ea"/>
                <a:cs typeface="Calibri"/>
              </a:rPr>
              <a:t>can</a:t>
            </a:r>
            <a:r>
              <a:rPr kumimoji="0" lang="sv-SE" sz="1600" b="1" i="0" u="none" strike="noStrike" kern="1200" cap="none" spc="0" normalizeH="0" baseline="0" noProof="0" dirty="0">
                <a:ln>
                  <a:noFill/>
                </a:ln>
                <a:solidFill>
                  <a:srgbClr val="000000"/>
                </a:solidFill>
                <a:effectLst/>
                <a:uLnTx/>
                <a:uFillTx/>
                <a:latin typeface="Century Gothic"/>
                <a:ea typeface="+mn-ea"/>
                <a:cs typeface="Calibri"/>
              </a:rPr>
              <a:t> be </a:t>
            </a:r>
            <a:r>
              <a:rPr kumimoji="0" lang="sv-SE" sz="1600" b="1" i="0" u="none" strike="noStrike" kern="1200" cap="none" spc="0" normalizeH="0" baseline="0" noProof="0" dirty="0" err="1">
                <a:ln>
                  <a:noFill/>
                </a:ln>
                <a:solidFill>
                  <a:srgbClr val="000000"/>
                </a:solidFill>
                <a:effectLst/>
                <a:uLnTx/>
                <a:uFillTx/>
                <a:latin typeface="Century Gothic"/>
                <a:ea typeface="+mn-ea"/>
                <a:cs typeface="Calibri"/>
              </a:rPr>
              <a:t>supplied</a:t>
            </a:r>
            <a:r>
              <a:rPr kumimoji="0" lang="sv-SE" sz="1600" b="1" i="0" u="none" strike="noStrike" kern="1200" cap="none" spc="0" normalizeH="0" baseline="0" noProof="0" dirty="0">
                <a:ln>
                  <a:noFill/>
                </a:ln>
                <a:solidFill>
                  <a:srgbClr val="000000"/>
                </a:solidFill>
                <a:effectLst/>
                <a:uLnTx/>
                <a:uFillTx/>
                <a:latin typeface="Century Gothic"/>
                <a:ea typeface="+mn-ea"/>
                <a:cs typeface="Calibri"/>
              </a:rPr>
              <a:t> </a:t>
            </a:r>
          </a:p>
          <a:p>
            <a:pPr>
              <a:lnSpc>
                <a:spcPct val="100000"/>
              </a:lnSpc>
              <a:spcBef>
                <a:spcPts val="0"/>
              </a:spcBef>
              <a:defRPr/>
            </a:pPr>
            <a:r>
              <a:rPr lang="en-US" sz="1600" b="1" dirty="0">
                <a:solidFill>
                  <a:srgbClr val="000000"/>
                </a:solidFill>
                <a:latin typeface="Century Gothic"/>
                <a:cs typeface="Calibri"/>
              </a:rPr>
              <a:t>Biomass can be used for flexible power system and balancing grid in a system with high share of variable power production</a:t>
            </a:r>
            <a:endParaRPr kumimoji="0" lang="sv-SE" sz="1600" b="1" i="0" u="none" strike="noStrike" kern="1200" cap="none" spc="0" normalizeH="0" baseline="0" noProof="0" dirty="0">
              <a:ln>
                <a:noFill/>
              </a:ln>
              <a:solidFill>
                <a:srgbClr val="000000"/>
              </a:solidFill>
              <a:effectLst/>
              <a:uLnTx/>
              <a:uFillTx/>
              <a:latin typeface="Century Gothic"/>
              <a:ea typeface="+mn-ea"/>
              <a:cs typeface="Calibri"/>
            </a:endParaRPr>
          </a:p>
          <a:p>
            <a:pPr>
              <a:lnSpc>
                <a:spcPct val="100000"/>
              </a:lnSpc>
              <a:spcBef>
                <a:spcPts val="0"/>
              </a:spcBef>
              <a:defRPr/>
            </a:pPr>
            <a:r>
              <a:rPr kumimoji="0" lang="sv-SE" sz="1600" b="1" i="0" u="none" strike="noStrike" kern="1200" cap="none" spc="0" normalizeH="0" baseline="0" noProof="0" dirty="0" err="1">
                <a:ln>
                  <a:noFill/>
                </a:ln>
                <a:solidFill>
                  <a:srgbClr val="000000"/>
                </a:solidFill>
                <a:effectLst/>
                <a:uLnTx/>
                <a:uFillTx/>
                <a:latin typeface="Century Gothic"/>
                <a:ea typeface="+mn-ea"/>
                <a:cs typeface="Calibri"/>
              </a:rPr>
              <a:t>There</a:t>
            </a:r>
            <a:r>
              <a:rPr kumimoji="0" lang="sv-SE" sz="1600" b="1" i="0" u="none" strike="noStrike" kern="1200" cap="none" spc="0" normalizeH="0" baseline="0" noProof="0" dirty="0">
                <a:ln>
                  <a:noFill/>
                </a:ln>
                <a:solidFill>
                  <a:srgbClr val="000000"/>
                </a:solidFill>
                <a:effectLst/>
                <a:uLnTx/>
                <a:uFillTx/>
                <a:latin typeface="Century Gothic"/>
                <a:ea typeface="+mn-ea"/>
                <a:cs typeface="Calibri"/>
              </a:rPr>
              <a:t> is no </a:t>
            </a:r>
            <a:r>
              <a:rPr kumimoji="0" lang="sv-SE" sz="1600" b="1" i="0" u="none" strike="noStrike" kern="1200" cap="none" spc="0" normalizeH="0" baseline="0" noProof="0" dirty="0" err="1">
                <a:ln>
                  <a:noFill/>
                </a:ln>
                <a:solidFill>
                  <a:srgbClr val="000000"/>
                </a:solidFill>
                <a:effectLst/>
                <a:uLnTx/>
                <a:uFillTx/>
                <a:latin typeface="Century Gothic"/>
                <a:ea typeface="+mn-ea"/>
                <a:cs typeface="Calibri"/>
              </a:rPr>
              <a:t>room</a:t>
            </a:r>
            <a:r>
              <a:rPr kumimoji="0" lang="sv-SE" sz="1600" b="1" i="0" u="none" strike="noStrike" kern="1200" cap="none" spc="0" normalizeH="0" baseline="0" noProof="0" dirty="0">
                <a:ln>
                  <a:noFill/>
                </a:ln>
                <a:solidFill>
                  <a:srgbClr val="000000"/>
                </a:solidFill>
                <a:effectLst/>
                <a:uLnTx/>
                <a:uFillTx/>
                <a:latin typeface="Century Gothic"/>
                <a:ea typeface="+mn-ea"/>
                <a:cs typeface="Calibri"/>
              </a:rPr>
              <a:t> for </a:t>
            </a:r>
            <a:r>
              <a:rPr kumimoji="0" lang="sv-SE" sz="1600" b="1" i="0" u="none" strike="noStrike" kern="1200" cap="none" spc="0" normalizeH="0" baseline="0" noProof="0" dirty="0" err="1">
                <a:ln>
                  <a:noFill/>
                </a:ln>
                <a:solidFill>
                  <a:srgbClr val="000000"/>
                </a:solidFill>
                <a:effectLst/>
                <a:uLnTx/>
                <a:uFillTx/>
                <a:latin typeface="Century Gothic"/>
                <a:ea typeface="+mn-ea"/>
                <a:cs typeface="Calibri"/>
              </a:rPr>
              <a:t>removing</a:t>
            </a:r>
            <a:r>
              <a:rPr kumimoji="0" lang="sv-SE" sz="1600" b="1" i="0" u="none" strike="noStrike" kern="1200" cap="none" spc="0" normalizeH="0" baseline="0" noProof="0" dirty="0">
                <a:ln>
                  <a:noFill/>
                </a:ln>
                <a:solidFill>
                  <a:srgbClr val="000000"/>
                </a:solidFill>
                <a:effectLst/>
                <a:uLnTx/>
                <a:uFillTx/>
                <a:latin typeface="Century Gothic"/>
                <a:ea typeface="+mn-ea"/>
                <a:cs typeface="Calibri"/>
              </a:rPr>
              <a:t> </a:t>
            </a:r>
            <a:r>
              <a:rPr kumimoji="0" lang="sv-SE" sz="1600" b="1" i="0" u="none" strike="noStrike" kern="1200" cap="none" spc="0" normalizeH="0" baseline="0" noProof="0" dirty="0" err="1">
                <a:ln>
                  <a:noFill/>
                </a:ln>
                <a:solidFill>
                  <a:srgbClr val="000000"/>
                </a:solidFill>
                <a:effectLst/>
                <a:uLnTx/>
                <a:uFillTx/>
                <a:latin typeface="Century Gothic"/>
                <a:ea typeface="+mn-ea"/>
                <a:cs typeface="Calibri"/>
              </a:rPr>
              <a:t>current</a:t>
            </a:r>
            <a:r>
              <a:rPr kumimoji="0" lang="sv-SE" sz="1600" b="1" i="0" u="none" strike="noStrike" kern="1200" cap="none" spc="0" normalizeH="0" baseline="0" noProof="0" dirty="0">
                <a:ln>
                  <a:noFill/>
                </a:ln>
                <a:solidFill>
                  <a:srgbClr val="000000"/>
                </a:solidFill>
                <a:effectLst/>
                <a:uLnTx/>
                <a:uFillTx/>
                <a:latin typeface="Century Gothic"/>
                <a:ea typeface="+mn-ea"/>
                <a:cs typeface="Calibri"/>
              </a:rPr>
              <a:t> or </a:t>
            </a:r>
            <a:r>
              <a:rPr kumimoji="0" lang="sv-SE" sz="1600" b="1" i="0" u="none" strike="noStrike" kern="1200" cap="none" spc="0" normalizeH="0" baseline="0" noProof="0" dirty="0" err="1">
                <a:ln>
                  <a:noFill/>
                </a:ln>
                <a:solidFill>
                  <a:srgbClr val="000000"/>
                </a:solidFill>
                <a:effectLst/>
                <a:uLnTx/>
                <a:uFillTx/>
                <a:latin typeface="Century Gothic"/>
                <a:ea typeface="+mn-ea"/>
                <a:cs typeface="Calibri"/>
              </a:rPr>
              <a:t>future</a:t>
            </a:r>
            <a:r>
              <a:rPr kumimoji="0" lang="sv-SE" sz="1600" b="1" i="0" u="none" strike="noStrike" kern="1200" cap="none" spc="0" normalizeH="0" baseline="0" noProof="0" dirty="0">
                <a:ln>
                  <a:noFill/>
                </a:ln>
                <a:solidFill>
                  <a:srgbClr val="000000"/>
                </a:solidFill>
                <a:effectLst/>
                <a:uLnTx/>
                <a:uFillTx/>
                <a:latin typeface="Century Gothic"/>
                <a:ea typeface="+mn-ea"/>
                <a:cs typeface="Calibri"/>
              </a:rPr>
              <a:t> </a:t>
            </a:r>
            <a:r>
              <a:rPr kumimoji="0" lang="sv-SE" sz="1600" b="1" i="0" u="none" strike="noStrike" kern="1200" cap="none" spc="0" normalizeH="0" baseline="0" noProof="0" dirty="0" err="1">
                <a:ln>
                  <a:noFill/>
                </a:ln>
                <a:solidFill>
                  <a:srgbClr val="000000"/>
                </a:solidFill>
                <a:effectLst/>
                <a:uLnTx/>
                <a:uFillTx/>
                <a:latin typeface="Century Gothic"/>
                <a:ea typeface="+mn-ea"/>
                <a:cs typeface="Calibri"/>
              </a:rPr>
              <a:t>electricity</a:t>
            </a:r>
            <a:r>
              <a:rPr kumimoji="0" lang="sv-SE" sz="1600" b="1" i="0" u="none" strike="noStrike" kern="1200" cap="none" spc="0" normalizeH="0" baseline="0" noProof="0" dirty="0">
                <a:ln>
                  <a:noFill/>
                </a:ln>
                <a:solidFill>
                  <a:srgbClr val="000000"/>
                </a:solidFill>
                <a:effectLst/>
                <a:uLnTx/>
                <a:uFillTx/>
                <a:latin typeface="Century Gothic"/>
                <a:ea typeface="+mn-ea"/>
                <a:cs typeface="Calibri"/>
              </a:rPr>
              <a:t> </a:t>
            </a:r>
            <a:r>
              <a:rPr kumimoji="0" lang="sv-SE" sz="1600" b="1" i="0" u="none" strike="noStrike" kern="1200" cap="none" spc="0" normalizeH="0" baseline="0" noProof="0" dirty="0" err="1">
                <a:ln>
                  <a:noFill/>
                </a:ln>
                <a:solidFill>
                  <a:srgbClr val="000000"/>
                </a:solidFill>
                <a:effectLst/>
                <a:uLnTx/>
                <a:uFillTx/>
                <a:latin typeface="Century Gothic"/>
                <a:ea typeface="+mn-ea"/>
                <a:cs typeface="Calibri"/>
              </a:rPr>
              <a:t>production</a:t>
            </a:r>
            <a:r>
              <a:rPr kumimoji="0" lang="sv-SE" sz="1600" b="1" i="0" u="none" strike="noStrike" kern="1200" cap="none" spc="0" normalizeH="0" baseline="0" noProof="0" dirty="0">
                <a:ln>
                  <a:noFill/>
                </a:ln>
                <a:solidFill>
                  <a:srgbClr val="000000"/>
                </a:solidFill>
                <a:effectLst/>
                <a:uLnTx/>
                <a:uFillTx/>
                <a:latin typeface="Century Gothic"/>
                <a:ea typeface="+mn-ea"/>
                <a:cs typeface="Calibri"/>
              </a:rPr>
              <a:t>, </a:t>
            </a:r>
            <a:r>
              <a:rPr kumimoji="0" lang="sv-SE" sz="1600" b="1" i="0" u="none" strike="noStrike" kern="1200" cap="none" spc="0" normalizeH="0" baseline="0" noProof="0" dirty="0" err="1">
                <a:ln>
                  <a:noFill/>
                </a:ln>
                <a:solidFill>
                  <a:srgbClr val="000000"/>
                </a:solidFill>
                <a:effectLst/>
                <a:uLnTx/>
                <a:uFillTx/>
                <a:latin typeface="Century Gothic"/>
                <a:ea typeface="+mn-ea"/>
                <a:cs typeface="Calibri"/>
              </a:rPr>
              <a:t>especially</a:t>
            </a:r>
            <a:r>
              <a:rPr kumimoji="0" lang="sv-SE" sz="1600" b="1" i="0" u="none" strike="noStrike" kern="1200" cap="none" spc="0" normalizeH="0" baseline="0" noProof="0" dirty="0">
                <a:ln>
                  <a:noFill/>
                </a:ln>
                <a:solidFill>
                  <a:srgbClr val="000000"/>
                </a:solidFill>
                <a:effectLst/>
                <a:uLnTx/>
                <a:uFillTx/>
                <a:latin typeface="Century Gothic"/>
                <a:ea typeface="+mn-ea"/>
                <a:cs typeface="Calibri"/>
              </a:rPr>
              <a:t> not </a:t>
            </a:r>
            <a:r>
              <a:rPr kumimoji="0" lang="sv-SE" sz="1600" b="1" i="0" u="none" strike="noStrike" kern="1200" cap="none" spc="0" normalizeH="0" baseline="0" noProof="0" dirty="0" err="1">
                <a:ln>
                  <a:noFill/>
                </a:ln>
                <a:solidFill>
                  <a:srgbClr val="000000"/>
                </a:solidFill>
                <a:effectLst/>
                <a:uLnTx/>
                <a:uFillTx/>
                <a:latin typeface="Century Gothic"/>
                <a:ea typeface="+mn-ea"/>
                <a:cs typeface="Calibri"/>
              </a:rPr>
              <a:t>reliable</a:t>
            </a:r>
            <a:r>
              <a:rPr kumimoji="0" lang="sv-SE" sz="1600" b="1" i="0" u="none" strike="noStrike" kern="1200" cap="none" spc="0" normalizeH="0" baseline="0" noProof="0" dirty="0">
                <a:ln>
                  <a:noFill/>
                </a:ln>
                <a:solidFill>
                  <a:srgbClr val="000000"/>
                </a:solidFill>
                <a:effectLst/>
                <a:uLnTx/>
                <a:uFillTx/>
                <a:latin typeface="Century Gothic"/>
                <a:ea typeface="+mn-ea"/>
                <a:cs typeface="Calibri"/>
              </a:rPr>
              <a:t> and flexible </a:t>
            </a:r>
            <a:r>
              <a:rPr kumimoji="0" lang="sv-SE" sz="1600" b="1" i="0" u="none" strike="noStrike" kern="1200" cap="none" spc="0" normalizeH="0" baseline="0" noProof="0" dirty="0" err="1">
                <a:ln>
                  <a:noFill/>
                </a:ln>
                <a:solidFill>
                  <a:srgbClr val="000000"/>
                </a:solidFill>
                <a:effectLst/>
                <a:uLnTx/>
                <a:uFillTx/>
                <a:latin typeface="Century Gothic"/>
                <a:ea typeface="+mn-ea"/>
                <a:cs typeface="Calibri"/>
              </a:rPr>
              <a:t>production</a:t>
            </a:r>
            <a:endParaRPr kumimoji="0" lang="sv-SE" sz="1600" b="1" i="0" u="none" strike="noStrike" kern="1200" cap="none" spc="0" normalizeH="0" baseline="0" noProof="0" dirty="0">
              <a:ln>
                <a:noFill/>
              </a:ln>
              <a:solidFill>
                <a:srgbClr val="000000"/>
              </a:solidFill>
              <a:effectLst/>
              <a:uLnTx/>
              <a:uFillTx/>
              <a:latin typeface="Century Gothic"/>
              <a:ea typeface="+mn-ea"/>
              <a:cs typeface="Calibri"/>
            </a:endParaRPr>
          </a:p>
          <a:p>
            <a:pPr>
              <a:lnSpc>
                <a:spcPct val="100000"/>
              </a:lnSpc>
              <a:spcBef>
                <a:spcPts val="0"/>
              </a:spcBef>
              <a:defRPr/>
            </a:pPr>
            <a:endParaRPr kumimoji="0" lang="sv-SE" sz="1600" b="1" i="0" u="none" strike="noStrike" kern="1200" cap="none" spc="0" normalizeH="0" baseline="0" noProof="0" dirty="0">
              <a:ln>
                <a:noFill/>
              </a:ln>
              <a:solidFill>
                <a:srgbClr val="000000"/>
              </a:solidFill>
              <a:effectLst/>
              <a:uLnTx/>
              <a:uFillTx/>
              <a:latin typeface="Century Gothic"/>
              <a:ea typeface="+mn-ea"/>
              <a:cs typeface="Calibri"/>
            </a:endParaRPr>
          </a:p>
        </p:txBody>
      </p:sp>
      <p:pic>
        <p:nvPicPr>
          <p:cNvPr id="6" name="Platshållare för bild 5">
            <a:extLst>
              <a:ext uri="{FF2B5EF4-FFF2-40B4-BE49-F238E27FC236}">
                <a16:creationId xmlns:a16="http://schemas.microsoft.com/office/drawing/2014/main" id="{3E4AE35C-F1ED-B080-5752-07CA22FB9DD5}"/>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a:prstGeom prst="rect">
            <a:avLst/>
          </a:prstGeom>
        </p:spPr>
      </p:pic>
    </p:spTree>
    <p:extLst>
      <p:ext uri="{BB962C8B-B14F-4D97-AF65-F5344CB8AC3E}">
        <p14:creationId xmlns:p14="http://schemas.microsoft.com/office/powerpoint/2010/main" val="32601976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bild 6">
            <a:extLst>
              <a:ext uri="{FF2B5EF4-FFF2-40B4-BE49-F238E27FC236}">
                <a16:creationId xmlns:a16="http://schemas.microsoft.com/office/drawing/2014/main" id="{E355CF41-6593-44DA-9263-A2A28F8ACAF7}"/>
              </a:ext>
            </a:extLst>
          </p:cNvPr>
          <p:cNvPicPr>
            <a:picLocks noGrp="1"/>
          </p:cNvPicPr>
          <p:nvPr>
            <p:ph type="pic" sz="quarter" idx="14"/>
          </p:nvPr>
        </p:nvPicPr>
        <p:blipFill>
          <a:blip r:embed="rId2">
            <a:extLst>
              <a:ext uri="{28A0092B-C50C-407E-A947-70E740481C1C}">
                <a14:useLocalDpi xmlns:a14="http://schemas.microsoft.com/office/drawing/2010/main"/>
              </a:ext>
            </a:extLst>
          </a:blip>
          <a:srcRect/>
          <a:stretch>
            <a:fillRect/>
          </a:stretch>
        </p:blipFill>
        <p:spPr/>
      </p:pic>
      <p:sp>
        <p:nvSpPr>
          <p:cNvPr id="3" name="Rubrik 2">
            <a:extLst>
              <a:ext uri="{FF2B5EF4-FFF2-40B4-BE49-F238E27FC236}">
                <a16:creationId xmlns:a16="http://schemas.microsoft.com/office/drawing/2014/main" id="{78D68F66-5CEA-4AF6-8123-FDE6436F72D0}"/>
              </a:ext>
            </a:extLst>
          </p:cNvPr>
          <p:cNvSpPr>
            <a:spLocks noGrp="1"/>
          </p:cNvSpPr>
          <p:nvPr>
            <p:ph type="title"/>
          </p:nvPr>
        </p:nvSpPr>
        <p:spPr/>
        <p:txBody>
          <a:bodyPr>
            <a:normAutofit/>
          </a:bodyPr>
          <a:lstStyle/>
          <a:p>
            <a:r>
              <a:rPr lang="sv-SE" sz="2400" b="1" dirty="0">
                <a:solidFill>
                  <a:srgbClr val="000000"/>
                </a:solidFill>
                <a:latin typeface="Century Gothic"/>
                <a:ea typeface="+mn-ea"/>
                <a:cs typeface="Calibri"/>
              </a:rPr>
              <a:t>The </a:t>
            </a:r>
            <a:r>
              <a:rPr lang="sv-SE" sz="2400" b="1" dirty="0" err="1">
                <a:solidFill>
                  <a:srgbClr val="000000"/>
                </a:solidFill>
                <a:latin typeface="Century Gothic"/>
                <a:ea typeface="+mn-ea"/>
                <a:cs typeface="Calibri"/>
              </a:rPr>
              <a:t>development</a:t>
            </a:r>
            <a:r>
              <a:rPr lang="sv-SE" sz="2400" b="1" dirty="0">
                <a:solidFill>
                  <a:srgbClr val="000000"/>
                </a:solidFill>
                <a:latin typeface="Century Gothic"/>
                <a:ea typeface="+mn-ea"/>
                <a:cs typeface="Calibri"/>
              </a:rPr>
              <a:t> </a:t>
            </a:r>
            <a:r>
              <a:rPr lang="sv-SE" sz="2400" b="1" dirty="0" err="1">
                <a:solidFill>
                  <a:srgbClr val="000000"/>
                </a:solidFill>
                <a:latin typeface="Century Gothic"/>
                <a:ea typeface="+mn-ea"/>
                <a:cs typeface="Calibri"/>
              </a:rPr>
              <a:t>of</a:t>
            </a:r>
            <a:r>
              <a:rPr lang="sv-SE" sz="2400" b="1" dirty="0">
                <a:solidFill>
                  <a:srgbClr val="000000"/>
                </a:solidFill>
                <a:latin typeface="Century Gothic"/>
                <a:ea typeface="+mn-ea"/>
                <a:cs typeface="Calibri"/>
              </a:rPr>
              <a:t> BECCS and CCU </a:t>
            </a:r>
            <a:r>
              <a:rPr lang="sv-SE" sz="2400" b="1" dirty="0" err="1">
                <a:solidFill>
                  <a:srgbClr val="000000"/>
                </a:solidFill>
                <a:latin typeface="Century Gothic"/>
                <a:ea typeface="+mn-ea"/>
                <a:cs typeface="Calibri"/>
              </a:rPr>
              <a:t>will</a:t>
            </a:r>
            <a:r>
              <a:rPr lang="sv-SE" sz="2400" b="1" dirty="0">
                <a:solidFill>
                  <a:srgbClr val="000000"/>
                </a:solidFill>
                <a:latin typeface="Century Gothic"/>
                <a:ea typeface="+mn-ea"/>
                <a:cs typeface="Calibri"/>
              </a:rPr>
              <a:t> be </a:t>
            </a:r>
            <a:r>
              <a:rPr lang="sv-SE" sz="2400" b="1" dirty="0" err="1">
                <a:solidFill>
                  <a:srgbClr val="000000"/>
                </a:solidFill>
                <a:latin typeface="Century Gothic"/>
                <a:ea typeface="+mn-ea"/>
                <a:cs typeface="Calibri"/>
              </a:rPr>
              <a:t>hampered</a:t>
            </a:r>
            <a:r>
              <a:rPr lang="sv-SE" sz="2400" b="1" dirty="0">
                <a:solidFill>
                  <a:srgbClr val="000000"/>
                </a:solidFill>
                <a:latin typeface="Century Gothic"/>
                <a:ea typeface="+mn-ea"/>
                <a:cs typeface="Calibri"/>
              </a:rPr>
              <a:t> </a:t>
            </a:r>
          </a:p>
        </p:txBody>
      </p:sp>
      <p:sp>
        <p:nvSpPr>
          <p:cNvPr id="4" name="Platshållare för innehåll 3">
            <a:extLst>
              <a:ext uri="{FF2B5EF4-FFF2-40B4-BE49-F238E27FC236}">
                <a16:creationId xmlns:a16="http://schemas.microsoft.com/office/drawing/2014/main" id="{66CD22E6-4EC1-4DDA-8D21-18186584F21C}"/>
              </a:ext>
            </a:extLst>
          </p:cNvPr>
          <p:cNvSpPr>
            <a:spLocks noGrp="1"/>
          </p:cNvSpPr>
          <p:nvPr>
            <p:ph idx="1"/>
          </p:nvPr>
        </p:nvSpPr>
        <p:spPr>
          <a:xfrm>
            <a:off x="588963" y="1793631"/>
            <a:ext cx="4908372" cy="4618892"/>
          </a:xfrm>
        </p:spPr>
        <p:txBody>
          <a:bodyPr>
            <a:normAutofit/>
          </a:bodyPr>
          <a:lstStyle/>
          <a:p>
            <a:r>
              <a:rPr lang="en-US" sz="1600" b="1" dirty="0">
                <a:solidFill>
                  <a:srgbClr val="000000"/>
                </a:solidFill>
                <a:latin typeface="Century Gothic"/>
              </a:rPr>
              <a:t>The impact of classifying a significant part of the used biofuel fuel as non renewable would be </a:t>
            </a:r>
            <a:r>
              <a:rPr lang="en-US" sz="1600" b="1" dirty="0" err="1">
                <a:solidFill>
                  <a:srgbClr val="000000"/>
                </a:solidFill>
                <a:latin typeface="Century Gothic"/>
              </a:rPr>
              <a:t>devestating</a:t>
            </a:r>
            <a:r>
              <a:rPr lang="en-US" sz="1600" b="1" dirty="0">
                <a:solidFill>
                  <a:srgbClr val="000000"/>
                </a:solidFill>
                <a:latin typeface="Century Gothic"/>
              </a:rPr>
              <a:t> for BECCS development </a:t>
            </a:r>
          </a:p>
          <a:p>
            <a:r>
              <a:rPr lang="en-US" sz="1600" b="1" dirty="0">
                <a:solidFill>
                  <a:srgbClr val="000000"/>
                </a:solidFill>
                <a:latin typeface="Century Gothic"/>
              </a:rPr>
              <a:t>In the Swedish public inquiry ”The road to a climate positive future” it is stated that there is a possible need and potential for 3 to 10 million </a:t>
            </a:r>
            <a:r>
              <a:rPr lang="en-US" sz="1600" b="1" dirty="0" err="1">
                <a:solidFill>
                  <a:srgbClr val="000000"/>
                </a:solidFill>
                <a:latin typeface="Century Gothic"/>
              </a:rPr>
              <a:t>tonnes</a:t>
            </a:r>
            <a:r>
              <a:rPr lang="en-US" sz="1600" b="1" dirty="0">
                <a:solidFill>
                  <a:srgbClr val="000000"/>
                </a:solidFill>
                <a:latin typeface="Century Gothic"/>
              </a:rPr>
              <a:t> of BECCS in 2045</a:t>
            </a:r>
          </a:p>
          <a:p>
            <a:r>
              <a:rPr lang="en-US" sz="1600" b="1" dirty="0">
                <a:solidFill>
                  <a:srgbClr val="000000"/>
                </a:solidFill>
                <a:latin typeface="Century Gothic"/>
              </a:rPr>
              <a:t>The technical potential for BECCS and CCU is significantly larger</a:t>
            </a:r>
          </a:p>
          <a:p>
            <a:r>
              <a:rPr lang="en-US" sz="1600" b="1" dirty="0">
                <a:solidFill>
                  <a:srgbClr val="000000"/>
                </a:solidFill>
                <a:latin typeface="Century Gothic"/>
              </a:rPr>
              <a:t>The Swedish government and many businesses are already making fast advances towards real investments in BECCS</a:t>
            </a:r>
          </a:p>
          <a:p>
            <a:r>
              <a:rPr lang="en-US" sz="1600" b="1" dirty="0">
                <a:solidFill>
                  <a:srgbClr val="000000"/>
                </a:solidFill>
                <a:latin typeface="Century Gothic"/>
              </a:rPr>
              <a:t>A first large-scale might be in operation in 2025, and an ambition in the energy sector that all large facilities are connected to BECCS in 2045</a:t>
            </a:r>
          </a:p>
          <a:p>
            <a:endParaRPr lang="sv-SE" sz="1800" dirty="0"/>
          </a:p>
        </p:txBody>
      </p:sp>
    </p:spTree>
    <p:extLst>
      <p:ext uri="{BB962C8B-B14F-4D97-AF65-F5344CB8AC3E}">
        <p14:creationId xmlns:p14="http://schemas.microsoft.com/office/powerpoint/2010/main" val="28117443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6AE0E49A-217E-4948-9F9C-1AB33F914B85}"/>
              </a:ext>
            </a:extLst>
          </p:cNvPr>
          <p:cNvSpPr>
            <a:spLocks noGrp="1"/>
          </p:cNvSpPr>
          <p:nvPr>
            <p:ph type="title"/>
          </p:nvPr>
        </p:nvSpPr>
        <p:spPr/>
        <p:txBody>
          <a:bodyPr/>
          <a:lstStyle/>
          <a:p>
            <a:r>
              <a:rPr lang="sv-SE" dirty="0"/>
              <a:t>Extra material</a:t>
            </a:r>
          </a:p>
        </p:txBody>
      </p:sp>
    </p:spTree>
    <p:extLst>
      <p:ext uri="{BB962C8B-B14F-4D97-AF65-F5344CB8AC3E}">
        <p14:creationId xmlns:p14="http://schemas.microsoft.com/office/powerpoint/2010/main" val="3571439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ubrik 10">
            <a:extLst>
              <a:ext uri="{FF2B5EF4-FFF2-40B4-BE49-F238E27FC236}">
                <a16:creationId xmlns:a16="http://schemas.microsoft.com/office/drawing/2014/main" id="{FBD51B41-6685-2A1B-DD89-962B2D77D301}"/>
              </a:ext>
            </a:extLst>
          </p:cNvPr>
          <p:cNvSpPr>
            <a:spLocks noGrp="1"/>
          </p:cNvSpPr>
          <p:nvPr>
            <p:ph type="title"/>
          </p:nvPr>
        </p:nvSpPr>
        <p:spPr/>
        <p:txBody>
          <a:bodyPr anchor="b">
            <a:normAutofit/>
          </a:bodyPr>
          <a:lstStyle/>
          <a:p>
            <a:r>
              <a:rPr lang="sv-SE"/>
              <a:t>70 % of Sweden’s land area is forests</a:t>
            </a:r>
            <a:endParaRPr lang="sv-SE" dirty="0"/>
          </a:p>
        </p:txBody>
      </p:sp>
      <p:pic>
        <p:nvPicPr>
          <p:cNvPr id="6" name="Bildobjekt 5">
            <a:extLst>
              <a:ext uri="{FF2B5EF4-FFF2-40B4-BE49-F238E27FC236}">
                <a16:creationId xmlns:a16="http://schemas.microsoft.com/office/drawing/2014/main" id="{BA06AAC7-ECE2-7C80-5678-B3CDDE64A889}"/>
              </a:ext>
            </a:extLst>
          </p:cNvPr>
          <p:cNvPicPr>
            <a:picLocks noChangeAspect="1"/>
          </p:cNvPicPr>
          <p:nvPr/>
        </p:nvPicPr>
        <p:blipFill>
          <a:blip r:embed="rId2"/>
          <a:stretch>
            <a:fillRect/>
          </a:stretch>
        </p:blipFill>
        <p:spPr>
          <a:xfrm>
            <a:off x="588963" y="1942798"/>
            <a:ext cx="5296932" cy="3270854"/>
          </a:xfrm>
          <a:prstGeom prst="rect">
            <a:avLst/>
          </a:prstGeom>
          <a:noFill/>
        </p:spPr>
      </p:pic>
      <p:pic>
        <p:nvPicPr>
          <p:cNvPr id="8" name="Bildobjekt 7">
            <a:extLst>
              <a:ext uri="{FF2B5EF4-FFF2-40B4-BE49-F238E27FC236}">
                <a16:creationId xmlns:a16="http://schemas.microsoft.com/office/drawing/2014/main" id="{457065CC-0BE3-BB2A-7C36-AF41E44B9DB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06105" y="2373174"/>
            <a:ext cx="5296932" cy="2410103"/>
          </a:xfrm>
          <a:prstGeom prst="rect">
            <a:avLst/>
          </a:prstGeom>
          <a:noFill/>
        </p:spPr>
      </p:pic>
      <p:sp>
        <p:nvSpPr>
          <p:cNvPr id="12" name="textruta 11">
            <a:extLst>
              <a:ext uri="{FF2B5EF4-FFF2-40B4-BE49-F238E27FC236}">
                <a16:creationId xmlns:a16="http://schemas.microsoft.com/office/drawing/2014/main" id="{D383C2A3-8942-FECA-4B2C-E805B577957E}"/>
              </a:ext>
            </a:extLst>
          </p:cNvPr>
          <p:cNvSpPr txBox="1"/>
          <p:nvPr/>
        </p:nvSpPr>
        <p:spPr>
          <a:xfrm>
            <a:off x="7541989" y="6231265"/>
            <a:ext cx="4503761" cy="261610"/>
          </a:xfrm>
          <a:prstGeom prst="rect">
            <a:avLst/>
          </a:prstGeom>
          <a:noFill/>
        </p:spPr>
        <p:txBody>
          <a:bodyPr wrap="square" rtlCol="0">
            <a:spAutoFit/>
          </a:bodyPr>
          <a:lstStyle/>
          <a:p>
            <a:r>
              <a:rPr lang="sv-SE" sz="1100" dirty="0"/>
              <a:t>Figurer från LRF Skogsägarna och SLUs Fakta skog 2022:7</a:t>
            </a:r>
          </a:p>
        </p:txBody>
      </p:sp>
    </p:spTree>
    <p:extLst>
      <p:ext uri="{BB962C8B-B14F-4D97-AF65-F5344CB8AC3E}">
        <p14:creationId xmlns:p14="http://schemas.microsoft.com/office/powerpoint/2010/main" val="33256513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59F8C22-60B7-FA4A-C3F8-618384DE87E7}"/>
              </a:ext>
            </a:extLst>
          </p:cNvPr>
          <p:cNvSpPr>
            <a:spLocks noGrp="1"/>
          </p:cNvSpPr>
          <p:nvPr>
            <p:ph type="title"/>
          </p:nvPr>
        </p:nvSpPr>
        <p:spPr/>
        <p:txBody>
          <a:bodyPr/>
          <a:lstStyle/>
          <a:p>
            <a:r>
              <a:rPr lang="sv-SE" dirty="0"/>
              <a:t>LULUCF</a:t>
            </a:r>
          </a:p>
        </p:txBody>
      </p:sp>
      <p:pic>
        <p:nvPicPr>
          <p:cNvPr id="6" name="Platshållare för innehåll 5">
            <a:extLst>
              <a:ext uri="{FF2B5EF4-FFF2-40B4-BE49-F238E27FC236}">
                <a16:creationId xmlns:a16="http://schemas.microsoft.com/office/drawing/2014/main" id="{45B99ACF-1D5A-4F43-7FF5-9DA181436952}"/>
              </a:ext>
            </a:extLst>
          </p:cNvPr>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838200" y="1476921"/>
            <a:ext cx="5181600" cy="3723038"/>
          </a:xfrm>
        </p:spPr>
      </p:pic>
      <p:sp>
        <p:nvSpPr>
          <p:cNvPr id="4" name="Platshållare för innehåll 3">
            <a:extLst>
              <a:ext uri="{FF2B5EF4-FFF2-40B4-BE49-F238E27FC236}">
                <a16:creationId xmlns:a16="http://schemas.microsoft.com/office/drawing/2014/main" id="{F42AC5FD-E155-B3F8-C922-74AA0A4F79FB}"/>
              </a:ext>
            </a:extLst>
          </p:cNvPr>
          <p:cNvSpPr>
            <a:spLocks noGrp="1"/>
          </p:cNvSpPr>
          <p:nvPr>
            <p:ph sz="half" idx="2"/>
          </p:nvPr>
        </p:nvSpPr>
        <p:spPr/>
        <p:txBody>
          <a:bodyPr/>
          <a:lstStyle/>
          <a:p>
            <a:r>
              <a:rPr lang="en-GB" i="1" dirty="0">
                <a:ea typeface="+mn-lt"/>
                <a:cs typeface="+mn-lt"/>
              </a:rPr>
              <a:t>"The LULUCF-sector contributed to the total greenhouse gas budget with an annual net removal of greenhouse gases in Sweden during the period 1990—2021. During the period the annual net removals have varied between 30 and 45 million tonnes of carbon dioxide equivalents."</a:t>
            </a:r>
          </a:p>
          <a:p>
            <a:endParaRPr lang="sv-SE" dirty="0"/>
          </a:p>
        </p:txBody>
      </p:sp>
      <p:pic>
        <p:nvPicPr>
          <p:cNvPr id="7" name="Bildobjekt 6">
            <a:extLst>
              <a:ext uri="{FF2B5EF4-FFF2-40B4-BE49-F238E27FC236}">
                <a16:creationId xmlns:a16="http://schemas.microsoft.com/office/drawing/2014/main" id="{3837CB43-0C86-51D1-6A78-B5F1C22BC5C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2122" y="5199959"/>
            <a:ext cx="5943231" cy="1603058"/>
          </a:xfrm>
          <a:prstGeom prst="rect">
            <a:avLst/>
          </a:prstGeom>
        </p:spPr>
      </p:pic>
      <p:sp>
        <p:nvSpPr>
          <p:cNvPr id="12" name="textruta 11">
            <a:extLst>
              <a:ext uri="{FF2B5EF4-FFF2-40B4-BE49-F238E27FC236}">
                <a16:creationId xmlns:a16="http://schemas.microsoft.com/office/drawing/2014/main" id="{C063B4A5-232B-5AAE-B06A-07C20E412F4C}"/>
              </a:ext>
            </a:extLst>
          </p:cNvPr>
          <p:cNvSpPr txBox="1"/>
          <p:nvPr/>
        </p:nvSpPr>
        <p:spPr>
          <a:xfrm>
            <a:off x="7541989" y="6231265"/>
            <a:ext cx="4503761" cy="261610"/>
          </a:xfrm>
          <a:prstGeom prst="rect">
            <a:avLst/>
          </a:prstGeom>
          <a:noFill/>
        </p:spPr>
        <p:txBody>
          <a:bodyPr wrap="square" rtlCol="0">
            <a:spAutoFit/>
          </a:bodyPr>
          <a:lstStyle/>
          <a:p>
            <a:r>
              <a:rPr lang="sv-SE" sz="1100"/>
              <a:t>Figurer från SLUs </a:t>
            </a:r>
            <a:r>
              <a:rPr lang="sv-SE" sz="1100" dirty="0"/>
              <a:t>Fakta skog 2022:7</a:t>
            </a:r>
          </a:p>
        </p:txBody>
      </p:sp>
    </p:spTree>
    <p:extLst>
      <p:ext uri="{BB962C8B-B14F-4D97-AF65-F5344CB8AC3E}">
        <p14:creationId xmlns:p14="http://schemas.microsoft.com/office/powerpoint/2010/main" val="2895699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descr="En bild som visar text&#10;&#10;Automatiskt genererad beskrivning">
            <a:extLst>
              <a:ext uri="{FF2B5EF4-FFF2-40B4-BE49-F238E27FC236}">
                <a16:creationId xmlns:a16="http://schemas.microsoft.com/office/drawing/2014/main" id="{259158B2-F859-27BD-5BC8-D7758F9B8B9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8776" y="3207848"/>
            <a:ext cx="4350803" cy="1208374"/>
          </a:xfrm>
          <a:prstGeom prst="rect">
            <a:avLst/>
          </a:prstGeom>
        </p:spPr>
      </p:pic>
      <p:pic>
        <p:nvPicPr>
          <p:cNvPr id="9" name="Bildobjekt 8">
            <a:extLst>
              <a:ext uri="{FF2B5EF4-FFF2-40B4-BE49-F238E27FC236}">
                <a16:creationId xmlns:a16="http://schemas.microsoft.com/office/drawing/2014/main" id="{88222E5C-1719-BAC6-9FEB-DAEE6CDF803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605499" y="3911397"/>
            <a:ext cx="4657725" cy="1009650"/>
          </a:xfrm>
          <a:prstGeom prst="rect">
            <a:avLst/>
          </a:prstGeom>
        </p:spPr>
      </p:pic>
      <p:pic>
        <p:nvPicPr>
          <p:cNvPr id="11" name="Bildobjekt 10">
            <a:extLst>
              <a:ext uri="{FF2B5EF4-FFF2-40B4-BE49-F238E27FC236}">
                <a16:creationId xmlns:a16="http://schemas.microsoft.com/office/drawing/2014/main" id="{FDF188FD-1426-5140-C912-480CE18477A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605499" y="2647975"/>
            <a:ext cx="3424583" cy="502272"/>
          </a:xfrm>
          <a:prstGeom prst="rect">
            <a:avLst/>
          </a:prstGeom>
        </p:spPr>
      </p:pic>
      <p:pic>
        <p:nvPicPr>
          <p:cNvPr id="1026" name="Picture 2">
            <a:extLst>
              <a:ext uri="{FF2B5EF4-FFF2-40B4-BE49-F238E27FC236}">
                <a16:creationId xmlns:a16="http://schemas.microsoft.com/office/drawing/2014/main" id="{B5A7FFD2-FF70-D698-9577-125B929F2D83}"/>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337289" y="4968539"/>
            <a:ext cx="3533775" cy="809625"/>
          </a:xfrm>
          <a:prstGeom prst="rect">
            <a:avLst/>
          </a:prstGeom>
          <a:noFill/>
          <a:extLst>
            <a:ext uri="{909E8E84-426E-40DD-AFC4-6F175D3DCCD1}">
              <a14:hiddenFill xmlns:a14="http://schemas.microsoft.com/office/drawing/2010/main">
                <a:solidFill>
                  <a:srgbClr val="FFFFFF"/>
                </a:solidFill>
              </a14:hiddenFill>
            </a:ext>
          </a:extLst>
        </p:spPr>
      </p:pic>
      <p:sp>
        <p:nvSpPr>
          <p:cNvPr id="3" name="Rubrik 2">
            <a:extLst>
              <a:ext uri="{FF2B5EF4-FFF2-40B4-BE49-F238E27FC236}">
                <a16:creationId xmlns:a16="http://schemas.microsoft.com/office/drawing/2014/main" id="{F128A025-52A3-12D4-B931-B25B061B5DC5}"/>
              </a:ext>
            </a:extLst>
          </p:cNvPr>
          <p:cNvSpPr txBox="1">
            <a:spLocks/>
          </p:cNvSpPr>
          <p:nvPr/>
        </p:nvSpPr>
        <p:spPr>
          <a:xfrm>
            <a:off x="588962" y="334963"/>
            <a:ext cx="11069637" cy="1041400"/>
          </a:xfrm>
          <a:prstGeom prst="rect">
            <a:avLst/>
          </a:prstGeom>
        </p:spPr>
        <p:txBody>
          <a:bodyPr vert="horz" lIns="0" tIns="0" rIns="0" bIns="0" rtlCol="0" anchor="b">
            <a:noAutofit/>
          </a:bodyPr>
          <a:lstStyle>
            <a:lvl1pPr algn="l" defTabSz="914377" rtl="0" eaLnBrk="1" latinLnBrk="0" hangingPunct="1">
              <a:lnSpc>
                <a:spcPct val="90000"/>
              </a:lnSpc>
              <a:spcBef>
                <a:spcPct val="0"/>
              </a:spcBef>
              <a:buNone/>
              <a:defRPr sz="3200" b="1" kern="1200">
                <a:solidFill>
                  <a:schemeClr val="bg1"/>
                </a:solidFill>
                <a:latin typeface="+mj-lt"/>
                <a:ea typeface="+mj-ea"/>
                <a:cs typeface="+mj-cs"/>
              </a:defRPr>
            </a:lvl1pPr>
          </a:lstStyle>
          <a:p>
            <a:endParaRPr lang="sv-SE" dirty="0"/>
          </a:p>
        </p:txBody>
      </p:sp>
      <p:sp>
        <p:nvSpPr>
          <p:cNvPr id="8" name="Rubrik 2">
            <a:extLst>
              <a:ext uri="{FF2B5EF4-FFF2-40B4-BE49-F238E27FC236}">
                <a16:creationId xmlns:a16="http://schemas.microsoft.com/office/drawing/2014/main" id="{3347122D-F7A8-089A-7266-ED97E661C4F8}"/>
              </a:ext>
            </a:extLst>
          </p:cNvPr>
          <p:cNvSpPr txBox="1">
            <a:spLocks/>
          </p:cNvSpPr>
          <p:nvPr/>
        </p:nvSpPr>
        <p:spPr>
          <a:xfrm>
            <a:off x="741362" y="487363"/>
            <a:ext cx="11069637" cy="1041400"/>
          </a:xfrm>
          <a:prstGeom prst="rect">
            <a:avLst/>
          </a:prstGeom>
        </p:spPr>
        <p:txBody>
          <a:bodyPr vert="horz" lIns="0" tIns="0" rIns="0" bIns="0" rtlCol="0" anchor="b">
            <a:noAutofit/>
          </a:bodyPr>
          <a:lstStyle>
            <a:lvl1pPr algn="l" defTabSz="914377" rtl="0" eaLnBrk="1" latinLnBrk="0" hangingPunct="1">
              <a:lnSpc>
                <a:spcPct val="90000"/>
              </a:lnSpc>
              <a:spcBef>
                <a:spcPct val="0"/>
              </a:spcBef>
              <a:buNone/>
              <a:defRPr sz="3200" b="1" kern="1200">
                <a:solidFill>
                  <a:schemeClr val="bg1"/>
                </a:solidFill>
                <a:latin typeface="+mj-lt"/>
                <a:ea typeface="+mj-ea"/>
                <a:cs typeface="+mj-cs"/>
              </a:defRPr>
            </a:lvl1pPr>
          </a:lstStyle>
          <a:p>
            <a:r>
              <a:rPr lang="sv-SE" dirty="0">
                <a:solidFill>
                  <a:schemeClr val="tx1"/>
                </a:solidFill>
              </a:rPr>
              <a:t>Joint </a:t>
            </a:r>
            <a:r>
              <a:rPr lang="sv-SE" dirty="0" err="1">
                <a:solidFill>
                  <a:schemeClr val="tx1"/>
                </a:solidFill>
              </a:rPr>
              <a:t>impact</a:t>
            </a:r>
            <a:r>
              <a:rPr lang="sv-SE" dirty="0">
                <a:solidFill>
                  <a:schemeClr val="tx1"/>
                </a:solidFill>
              </a:rPr>
              <a:t> </a:t>
            </a:r>
            <a:r>
              <a:rPr lang="sv-SE" dirty="0" err="1">
                <a:solidFill>
                  <a:schemeClr val="tx1"/>
                </a:solidFill>
              </a:rPr>
              <a:t>assessment</a:t>
            </a:r>
            <a:r>
              <a:rPr lang="sv-SE" dirty="0">
                <a:solidFill>
                  <a:schemeClr val="tx1"/>
                </a:solidFill>
              </a:rPr>
              <a:t> on RED III </a:t>
            </a:r>
            <a:r>
              <a:rPr lang="sv-SE" dirty="0" err="1">
                <a:solidFill>
                  <a:schemeClr val="tx1"/>
                </a:solidFill>
              </a:rPr>
              <a:t>proposal</a:t>
            </a:r>
            <a:r>
              <a:rPr lang="sv-SE" dirty="0">
                <a:solidFill>
                  <a:schemeClr val="tx1"/>
                </a:solidFill>
              </a:rPr>
              <a:t> in June 2022</a:t>
            </a:r>
          </a:p>
        </p:txBody>
      </p:sp>
      <p:pic>
        <p:nvPicPr>
          <p:cNvPr id="2" name="Bildobjekt 1">
            <a:extLst>
              <a:ext uri="{FF2B5EF4-FFF2-40B4-BE49-F238E27FC236}">
                <a16:creationId xmlns:a16="http://schemas.microsoft.com/office/drawing/2014/main" id="{3DAC24E6-E55F-2F96-6B29-5CE45E57B28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28776" y="1512397"/>
            <a:ext cx="3252364" cy="1586519"/>
          </a:xfrm>
          <a:prstGeom prst="rect">
            <a:avLst/>
          </a:prstGeom>
        </p:spPr>
      </p:pic>
    </p:spTree>
    <p:extLst>
      <p:ext uri="{BB962C8B-B14F-4D97-AF65-F5344CB8AC3E}">
        <p14:creationId xmlns:p14="http://schemas.microsoft.com/office/powerpoint/2010/main" val="3530057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78D68F66-5CEA-4AF6-8123-FDE6436F72D0}"/>
              </a:ext>
            </a:extLst>
          </p:cNvPr>
          <p:cNvSpPr>
            <a:spLocks noGrp="1"/>
          </p:cNvSpPr>
          <p:nvPr>
            <p:ph type="title"/>
          </p:nvPr>
        </p:nvSpPr>
        <p:spPr/>
        <p:txBody>
          <a:bodyPr/>
          <a:lstStyle/>
          <a:p>
            <a:r>
              <a:rPr lang="sv-SE" dirty="0"/>
              <a:t>ENVI position RED III </a:t>
            </a:r>
            <a:r>
              <a:rPr lang="sv-SE" dirty="0" err="1"/>
              <a:t>bioenergy</a:t>
            </a:r>
            <a:r>
              <a:rPr lang="sv-SE" dirty="0"/>
              <a:t> </a:t>
            </a:r>
            <a:r>
              <a:rPr lang="sv-SE" dirty="0" err="1"/>
              <a:t>rules</a:t>
            </a:r>
            <a:endParaRPr lang="sv-SE" dirty="0"/>
          </a:p>
        </p:txBody>
      </p:sp>
      <p:sp>
        <p:nvSpPr>
          <p:cNvPr id="4" name="Platshållare för innehåll 3">
            <a:extLst>
              <a:ext uri="{FF2B5EF4-FFF2-40B4-BE49-F238E27FC236}">
                <a16:creationId xmlns:a16="http://schemas.microsoft.com/office/drawing/2014/main" id="{66CD22E6-4EC1-4DDA-8D21-18186584F21C}"/>
              </a:ext>
            </a:extLst>
          </p:cNvPr>
          <p:cNvSpPr>
            <a:spLocks noGrp="1"/>
          </p:cNvSpPr>
          <p:nvPr>
            <p:ph idx="1"/>
          </p:nvPr>
        </p:nvSpPr>
        <p:spPr/>
        <p:txBody>
          <a:bodyPr/>
          <a:lstStyle/>
          <a:p>
            <a:r>
              <a:rPr lang="en-US" dirty="0"/>
              <a:t>Primary woody biomass is not counted towards renewable energy targets</a:t>
            </a:r>
          </a:p>
          <a:p>
            <a:r>
              <a:rPr lang="en-US" dirty="0"/>
              <a:t>No support to primary woody biomass</a:t>
            </a:r>
          </a:p>
          <a:p>
            <a:r>
              <a:rPr lang="en-US" dirty="0"/>
              <a:t>Detailed legislation on cascading use to be defined</a:t>
            </a:r>
          </a:p>
          <a:p>
            <a:r>
              <a:rPr lang="en-US" dirty="0"/>
              <a:t>Extended and undefined “no-go areas” </a:t>
            </a:r>
          </a:p>
          <a:p>
            <a:r>
              <a:rPr lang="en-US" dirty="0"/>
              <a:t>National legislation to ”Prevent clear-cuts”, i.e. banning most modern forestry</a:t>
            </a:r>
            <a:br>
              <a:rPr lang="en-US" dirty="0"/>
            </a:br>
            <a:endParaRPr lang="en-US" dirty="0"/>
          </a:p>
          <a:p>
            <a:pPr marL="0" indent="0">
              <a:buNone/>
            </a:pPr>
            <a:r>
              <a:rPr lang="en-US" dirty="0"/>
              <a:t>Impact assessment</a:t>
            </a:r>
          </a:p>
          <a:p>
            <a:r>
              <a:rPr lang="en-US" dirty="0"/>
              <a:t>This assessment describes some of the impacts on the energy system, but not the overall impacts on forest-based bioeconomy</a:t>
            </a:r>
          </a:p>
          <a:p>
            <a:r>
              <a:rPr lang="sv-SE" dirty="0"/>
              <a:t>The </a:t>
            </a:r>
            <a:r>
              <a:rPr lang="sv-SE" dirty="0" err="1"/>
              <a:t>assessment</a:t>
            </a:r>
            <a:r>
              <a:rPr lang="sv-SE" dirty="0"/>
              <a:t> is </a:t>
            </a:r>
            <a:r>
              <a:rPr lang="sv-SE" dirty="0" err="1"/>
              <a:t>delimited</a:t>
            </a:r>
            <a:r>
              <a:rPr lang="sv-SE" dirty="0"/>
              <a:t> to </a:t>
            </a:r>
            <a:r>
              <a:rPr lang="sv-SE" dirty="0" err="1"/>
              <a:t>primary</a:t>
            </a:r>
            <a:r>
              <a:rPr lang="sv-SE" dirty="0"/>
              <a:t> </a:t>
            </a:r>
            <a:r>
              <a:rPr lang="sv-SE" dirty="0" err="1"/>
              <a:t>woody</a:t>
            </a:r>
            <a:r>
              <a:rPr lang="sv-SE" dirty="0"/>
              <a:t> </a:t>
            </a:r>
            <a:r>
              <a:rPr lang="sv-SE" dirty="0" err="1"/>
              <a:t>biomass</a:t>
            </a:r>
            <a:r>
              <a:rPr lang="sv-SE" dirty="0"/>
              <a:t> and/or banning </a:t>
            </a:r>
            <a:r>
              <a:rPr lang="sv-SE" dirty="0" err="1"/>
              <a:t>energy</a:t>
            </a:r>
            <a:r>
              <a:rPr lang="sv-SE" dirty="0"/>
              <a:t> </a:t>
            </a:r>
            <a:r>
              <a:rPr lang="sv-SE" dirty="0" err="1"/>
              <a:t>use</a:t>
            </a:r>
            <a:r>
              <a:rPr lang="sv-SE" dirty="0"/>
              <a:t> </a:t>
            </a:r>
            <a:r>
              <a:rPr lang="sv-SE" dirty="0" err="1"/>
              <a:t>of</a:t>
            </a:r>
            <a:r>
              <a:rPr lang="sv-SE" dirty="0"/>
              <a:t> </a:t>
            </a:r>
            <a:r>
              <a:rPr lang="sv-SE" dirty="0" err="1"/>
              <a:t>residues</a:t>
            </a:r>
            <a:r>
              <a:rPr lang="sv-SE" dirty="0"/>
              <a:t> from modern </a:t>
            </a:r>
            <a:r>
              <a:rPr lang="sv-SE" dirty="0" err="1"/>
              <a:t>forestry</a:t>
            </a:r>
            <a:r>
              <a:rPr lang="sv-SE" dirty="0"/>
              <a:t> </a:t>
            </a:r>
          </a:p>
          <a:p>
            <a:endParaRPr lang="sv-SE" dirty="0"/>
          </a:p>
        </p:txBody>
      </p:sp>
      <p:pic>
        <p:nvPicPr>
          <p:cNvPr id="9" name="Platshållare för innehåll 4">
            <a:extLst>
              <a:ext uri="{FF2B5EF4-FFF2-40B4-BE49-F238E27FC236}">
                <a16:creationId xmlns:a16="http://schemas.microsoft.com/office/drawing/2014/main" id="{5F599335-8CC9-254B-AEAB-54694D072680}"/>
              </a:ext>
            </a:extLst>
          </p:cNvPr>
          <p:cNvPicPr>
            <a:picLocks noGrp="1" noChangeAspect="1"/>
          </p:cNvPicPr>
          <p:nvPr>
            <p:ph type="pic" sz="quarter" idx="14"/>
          </p:nvPr>
        </p:nvPicPr>
        <p:blipFill rotWithShape="1">
          <a:blip r:embed="rId2" cstate="screen">
            <a:extLst>
              <a:ext uri="{28A0092B-C50C-407E-A947-70E740481C1C}">
                <a14:useLocalDpi xmlns:a14="http://schemas.microsoft.com/office/drawing/2010/main"/>
              </a:ext>
            </a:extLst>
          </a:blip>
          <a:srcRect/>
          <a:stretch/>
        </p:blipFill>
        <p:spPr>
          <a:prstGeom prst="rect">
            <a:avLst/>
          </a:prstGeom>
        </p:spPr>
      </p:pic>
      <p:sp>
        <p:nvSpPr>
          <p:cNvPr id="11" name="textruta 10">
            <a:extLst>
              <a:ext uri="{FF2B5EF4-FFF2-40B4-BE49-F238E27FC236}">
                <a16:creationId xmlns:a16="http://schemas.microsoft.com/office/drawing/2014/main" id="{C0A911B6-0353-4510-8C3E-B760F41ED821}"/>
              </a:ext>
            </a:extLst>
          </p:cNvPr>
          <p:cNvSpPr txBox="1"/>
          <p:nvPr/>
        </p:nvSpPr>
        <p:spPr>
          <a:xfrm>
            <a:off x="9007812" y="0"/>
            <a:ext cx="3183131" cy="6555641"/>
          </a:xfrm>
          <a:prstGeom prst="rect">
            <a:avLst/>
          </a:prstGeom>
          <a:solidFill>
            <a:schemeClr val="accent4">
              <a:alpha val="82000"/>
            </a:schemeClr>
          </a:solidFill>
        </p:spPr>
        <p:txBody>
          <a:bodyPr wrap="square">
            <a:spAutoFit/>
          </a:bodyPr>
          <a:lstStyle/>
          <a:p>
            <a:pPr marL="285750" indent="-285750">
              <a:buFont typeface="Arial" panose="020B0604020202020204" pitchFamily="34" charset="0"/>
              <a:buChar char="•"/>
            </a:pPr>
            <a:r>
              <a:rPr lang="sv-SE" sz="1400" dirty="0"/>
              <a:t>Slash (tops and </a:t>
            </a:r>
            <a:r>
              <a:rPr lang="sv-SE" sz="1400" dirty="0" err="1"/>
              <a:t>branches</a:t>
            </a:r>
            <a:r>
              <a:rPr lang="sv-SE" sz="1400" dirty="0"/>
              <a:t>) from harvesting sites is </a:t>
            </a:r>
            <a:r>
              <a:rPr lang="sv-SE" sz="1400" dirty="0" err="1"/>
              <a:t>collected</a:t>
            </a:r>
            <a:r>
              <a:rPr lang="sv-SE" sz="1400" dirty="0"/>
              <a:t> and </a:t>
            </a:r>
            <a:r>
              <a:rPr lang="sv-SE" sz="1400" dirty="0" err="1"/>
              <a:t>dried</a:t>
            </a:r>
            <a:r>
              <a:rPr lang="sv-SE" sz="1400" dirty="0"/>
              <a:t> in piles over summer at </a:t>
            </a:r>
            <a:r>
              <a:rPr lang="sv-SE" sz="1400" dirty="0" err="1"/>
              <a:t>roadside</a:t>
            </a:r>
            <a:r>
              <a:rPr lang="sv-SE" sz="1400" dirty="0"/>
              <a:t>. </a:t>
            </a:r>
            <a:r>
              <a:rPr lang="sv-SE" sz="1400" dirty="0" err="1"/>
              <a:t>When</a:t>
            </a:r>
            <a:r>
              <a:rPr lang="sv-SE" sz="1400" dirty="0"/>
              <a:t> </a:t>
            </a:r>
            <a:r>
              <a:rPr lang="sv-SE" sz="1400" dirty="0" err="1"/>
              <a:t>fuel</a:t>
            </a:r>
            <a:r>
              <a:rPr lang="sv-SE" sz="1400" dirty="0"/>
              <a:t> is </a:t>
            </a:r>
            <a:r>
              <a:rPr lang="sv-SE" sz="1400" dirty="0" err="1"/>
              <a:t>needed</a:t>
            </a:r>
            <a:r>
              <a:rPr lang="sv-SE" sz="1400" dirty="0"/>
              <a:t>, the slash </a:t>
            </a:r>
            <a:r>
              <a:rPr lang="sv-SE" sz="1400" dirty="0" err="1"/>
              <a:t>will</a:t>
            </a:r>
            <a:r>
              <a:rPr lang="sv-SE" sz="1400" dirty="0"/>
              <a:t> be </a:t>
            </a:r>
            <a:r>
              <a:rPr lang="sv-SE" sz="1400" dirty="0" err="1"/>
              <a:t>chipped</a:t>
            </a:r>
            <a:r>
              <a:rPr lang="sv-SE" sz="1400" dirty="0"/>
              <a:t> by mobile </a:t>
            </a:r>
            <a:r>
              <a:rPr lang="sv-SE" sz="1400" dirty="0" err="1"/>
              <a:t>chippers</a:t>
            </a:r>
            <a:r>
              <a:rPr lang="sv-SE" sz="1400" dirty="0"/>
              <a:t> and </a:t>
            </a:r>
            <a:r>
              <a:rPr lang="sv-SE" sz="1400" dirty="0" err="1"/>
              <a:t>transported</a:t>
            </a:r>
            <a:r>
              <a:rPr lang="sv-SE" sz="1400" dirty="0"/>
              <a:t> to </a:t>
            </a:r>
            <a:r>
              <a:rPr lang="sv-SE" sz="1400" dirty="0" err="1"/>
              <a:t>nearby</a:t>
            </a:r>
            <a:r>
              <a:rPr lang="sv-SE" sz="1400" dirty="0"/>
              <a:t> heat plants. </a:t>
            </a:r>
          </a:p>
          <a:p>
            <a:pPr marL="285750" indent="-285750">
              <a:buFont typeface="Arial" panose="020B0604020202020204" pitchFamily="34" charset="0"/>
              <a:buChar char="•"/>
            </a:pPr>
            <a:r>
              <a:rPr lang="sv-SE" sz="1400" dirty="0"/>
              <a:t>The slash </a:t>
            </a:r>
            <a:r>
              <a:rPr lang="sv-SE" sz="1400" dirty="0" err="1"/>
              <a:t>can</a:t>
            </a:r>
            <a:r>
              <a:rPr lang="sv-SE" sz="1400" dirty="0"/>
              <a:t> not be </a:t>
            </a:r>
            <a:r>
              <a:rPr lang="sv-SE" sz="1400" dirty="0" err="1"/>
              <a:t>used</a:t>
            </a:r>
            <a:r>
              <a:rPr lang="sv-SE" sz="1400" dirty="0"/>
              <a:t> by </a:t>
            </a:r>
            <a:r>
              <a:rPr lang="sv-SE" sz="1400" dirty="0" err="1"/>
              <a:t>industry</a:t>
            </a:r>
            <a:r>
              <a:rPr lang="sv-SE" sz="1400" dirty="0"/>
              <a:t> </a:t>
            </a:r>
            <a:r>
              <a:rPr lang="sv-SE" sz="1400" dirty="0" err="1"/>
              <a:t>but</a:t>
            </a:r>
            <a:r>
              <a:rPr lang="sv-SE" sz="1400" dirty="0"/>
              <a:t> has </a:t>
            </a:r>
            <a:r>
              <a:rPr lang="sv-SE" sz="1400" dirty="0" err="1"/>
              <a:t>good</a:t>
            </a:r>
            <a:r>
              <a:rPr lang="sv-SE" sz="1400" dirty="0"/>
              <a:t> </a:t>
            </a:r>
            <a:r>
              <a:rPr lang="sv-SE" sz="1400" dirty="0" err="1"/>
              <a:t>energy</a:t>
            </a:r>
            <a:r>
              <a:rPr lang="sv-SE" sz="1400" dirty="0"/>
              <a:t> </a:t>
            </a:r>
            <a:r>
              <a:rPr lang="sv-SE" sz="1400" dirty="0" err="1"/>
              <a:t>value</a:t>
            </a:r>
            <a:r>
              <a:rPr lang="sv-SE" sz="1400" dirty="0"/>
              <a:t>. </a:t>
            </a:r>
          </a:p>
          <a:p>
            <a:pPr marL="285750" indent="-285750">
              <a:buFont typeface="Arial" panose="020B0604020202020204" pitchFamily="34" charset="0"/>
              <a:buChar char="•"/>
            </a:pPr>
            <a:r>
              <a:rPr lang="sv-SE" sz="1400" dirty="0"/>
              <a:t>If the slash is not </a:t>
            </a:r>
            <a:r>
              <a:rPr lang="sv-SE" sz="1400" dirty="0" err="1"/>
              <a:t>collected</a:t>
            </a:r>
            <a:r>
              <a:rPr lang="sv-SE" sz="1400" dirty="0"/>
              <a:t>, it </a:t>
            </a:r>
            <a:r>
              <a:rPr lang="sv-SE" sz="1400" dirty="0" err="1"/>
              <a:t>will</a:t>
            </a:r>
            <a:r>
              <a:rPr lang="sv-SE" sz="1400" dirty="0"/>
              <a:t> </a:t>
            </a:r>
            <a:r>
              <a:rPr lang="sv-SE" sz="1400" dirty="0" err="1"/>
              <a:t>decompose</a:t>
            </a:r>
            <a:r>
              <a:rPr lang="sv-SE" sz="1400" dirty="0"/>
              <a:t> and release </a:t>
            </a:r>
            <a:r>
              <a:rPr lang="sv-SE" sz="1400" dirty="0" err="1"/>
              <a:t>most</a:t>
            </a:r>
            <a:r>
              <a:rPr lang="sv-SE" sz="1400" dirty="0"/>
              <a:t> CO2 </a:t>
            </a:r>
            <a:r>
              <a:rPr lang="sv-SE" sz="1400" dirty="0" err="1"/>
              <a:t>within</a:t>
            </a:r>
            <a:r>
              <a:rPr lang="sv-SE" sz="1400" dirty="0"/>
              <a:t> a </a:t>
            </a:r>
            <a:r>
              <a:rPr lang="sv-SE" sz="1400" dirty="0" err="1"/>
              <a:t>decade</a:t>
            </a:r>
            <a:r>
              <a:rPr lang="sv-SE" sz="1400" dirty="0"/>
              <a:t>. </a:t>
            </a:r>
          </a:p>
          <a:p>
            <a:pPr marL="285750" indent="-285750">
              <a:buFont typeface="Arial" panose="020B0604020202020204" pitchFamily="34" charset="0"/>
              <a:buChar char="•"/>
            </a:pPr>
            <a:r>
              <a:rPr lang="sv-SE" sz="1400" dirty="0" err="1"/>
              <a:t>Collecting</a:t>
            </a:r>
            <a:r>
              <a:rPr lang="sv-SE" sz="1400" dirty="0"/>
              <a:t> the slash makes </a:t>
            </a:r>
            <a:r>
              <a:rPr lang="sv-SE" sz="1400" dirty="0" err="1"/>
              <a:t>replanting</a:t>
            </a:r>
            <a:r>
              <a:rPr lang="sv-SE" sz="1400" dirty="0"/>
              <a:t> </a:t>
            </a:r>
            <a:r>
              <a:rPr lang="sv-SE" sz="1400" dirty="0" err="1"/>
              <a:t>of</a:t>
            </a:r>
            <a:r>
              <a:rPr lang="sv-SE" sz="1400" dirty="0"/>
              <a:t> the harvesting sites </a:t>
            </a:r>
            <a:r>
              <a:rPr lang="sv-SE" sz="1400" dirty="0" err="1"/>
              <a:t>easier</a:t>
            </a:r>
            <a:r>
              <a:rPr lang="sv-SE" sz="1400" dirty="0"/>
              <a:t> and the </a:t>
            </a:r>
            <a:r>
              <a:rPr lang="sv-SE" sz="1400" dirty="0" err="1"/>
              <a:t>growth</a:t>
            </a:r>
            <a:r>
              <a:rPr lang="sv-SE" sz="1400" dirty="0"/>
              <a:t> </a:t>
            </a:r>
            <a:r>
              <a:rPr lang="sv-SE" sz="1400" dirty="0" err="1"/>
              <a:t>of</a:t>
            </a:r>
            <a:r>
              <a:rPr lang="sv-SE" sz="1400" dirty="0"/>
              <a:t> new </a:t>
            </a:r>
            <a:r>
              <a:rPr lang="sv-SE" sz="1400" dirty="0" err="1"/>
              <a:t>forest</a:t>
            </a:r>
            <a:r>
              <a:rPr lang="sv-SE" sz="1400" dirty="0"/>
              <a:t> </a:t>
            </a:r>
            <a:r>
              <a:rPr lang="sv-SE" sz="1400" dirty="0" err="1"/>
              <a:t>can</a:t>
            </a:r>
            <a:r>
              <a:rPr lang="sv-SE" sz="1400" dirty="0"/>
              <a:t> start </a:t>
            </a:r>
            <a:r>
              <a:rPr lang="sv-SE" sz="1400" dirty="0" err="1"/>
              <a:t>earlier</a:t>
            </a:r>
            <a:r>
              <a:rPr lang="sv-SE" sz="1400" dirty="0"/>
              <a:t>. </a:t>
            </a:r>
          </a:p>
          <a:p>
            <a:pPr marL="285750" indent="-285750">
              <a:buFont typeface="Arial" panose="020B0604020202020204" pitchFamily="34" charset="0"/>
              <a:buChar char="•"/>
            </a:pPr>
            <a:r>
              <a:rPr lang="sv-SE" sz="1400" dirty="0"/>
              <a:t>The total </a:t>
            </a:r>
            <a:r>
              <a:rPr lang="sv-SE" sz="1400" dirty="0" err="1"/>
              <a:t>use</a:t>
            </a:r>
            <a:r>
              <a:rPr lang="sv-SE" sz="1400" dirty="0"/>
              <a:t> </a:t>
            </a:r>
            <a:r>
              <a:rPr lang="sv-SE" sz="1400" dirty="0" err="1"/>
              <a:t>of</a:t>
            </a:r>
            <a:r>
              <a:rPr lang="sv-SE" sz="1400" dirty="0"/>
              <a:t> slash for </a:t>
            </a:r>
            <a:r>
              <a:rPr lang="sv-SE" sz="1400" dirty="0" err="1"/>
              <a:t>heating</a:t>
            </a:r>
            <a:r>
              <a:rPr lang="sv-SE" sz="1400" dirty="0"/>
              <a:t> is </a:t>
            </a:r>
            <a:r>
              <a:rPr lang="sv-SE" sz="1400" dirty="0" err="1"/>
              <a:t>around</a:t>
            </a:r>
            <a:r>
              <a:rPr lang="sv-SE" sz="1400" dirty="0"/>
              <a:t> 10 TWh in Sweden </a:t>
            </a:r>
            <a:r>
              <a:rPr lang="sv-SE" sz="1400" dirty="0" err="1"/>
              <a:t>today</a:t>
            </a:r>
            <a:r>
              <a:rPr lang="sv-SE" sz="1400" dirty="0"/>
              <a:t>, </a:t>
            </a:r>
            <a:r>
              <a:rPr lang="sv-SE" sz="1400" dirty="0" err="1"/>
              <a:t>but</a:t>
            </a:r>
            <a:r>
              <a:rPr lang="sv-SE" sz="1400" dirty="0"/>
              <a:t> </a:t>
            </a:r>
            <a:r>
              <a:rPr lang="sv-SE" sz="1400" dirty="0" err="1"/>
              <a:t>there</a:t>
            </a:r>
            <a:r>
              <a:rPr lang="sv-SE" sz="1400" dirty="0"/>
              <a:t> is </a:t>
            </a:r>
            <a:r>
              <a:rPr lang="sv-SE" sz="1400" dirty="0" err="1"/>
              <a:t>large</a:t>
            </a:r>
            <a:r>
              <a:rPr lang="sv-SE" sz="1400" dirty="0"/>
              <a:t> potential to </a:t>
            </a:r>
            <a:r>
              <a:rPr lang="sv-SE" sz="1400" dirty="0" err="1"/>
              <a:t>increase</a:t>
            </a:r>
            <a:r>
              <a:rPr lang="sv-SE" sz="1400" dirty="0"/>
              <a:t> the </a:t>
            </a:r>
            <a:r>
              <a:rPr lang="sv-SE" sz="1400" dirty="0" err="1"/>
              <a:t>collection</a:t>
            </a:r>
            <a:r>
              <a:rPr lang="sv-SE" sz="1400" dirty="0"/>
              <a:t> </a:t>
            </a:r>
            <a:r>
              <a:rPr lang="sv-SE" sz="1400" dirty="0" err="1"/>
              <a:t>of</a:t>
            </a:r>
            <a:r>
              <a:rPr lang="sv-SE" sz="1400" dirty="0"/>
              <a:t> slash. </a:t>
            </a:r>
          </a:p>
          <a:p>
            <a:pPr marL="285750" indent="-285750">
              <a:buFont typeface="Arial" panose="020B0604020202020204" pitchFamily="34" charset="0"/>
              <a:buChar char="•"/>
            </a:pPr>
            <a:r>
              <a:rPr lang="sv-SE" sz="1400" dirty="0"/>
              <a:t>A</a:t>
            </a:r>
            <a:r>
              <a:rPr lang="en-US" sz="1400" dirty="0" err="1"/>
              <a:t>ccording</a:t>
            </a:r>
            <a:r>
              <a:rPr lang="en-US" sz="1400" dirty="0"/>
              <a:t> to a research review from the Swedish Energy Agency both the current use and an increased use from today’s levels do not influence biodiversity in a negative way.</a:t>
            </a:r>
            <a:endParaRPr lang="sv-SE" sz="1400" dirty="0"/>
          </a:p>
          <a:p>
            <a:pPr marL="285750" indent="-285750">
              <a:buFont typeface="Arial" panose="020B0604020202020204" pitchFamily="34" charset="0"/>
              <a:buChar char="•"/>
            </a:pPr>
            <a:endParaRPr lang="sv-SE" sz="1400" dirty="0"/>
          </a:p>
        </p:txBody>
      </p:sp>
    </p:spTree>
    <p:extLst>
      <p:ext uri="{BB962C8B-B14F-4D97-AF65-F5344CB8AC3E}">
        <p14:creationId xmlns:p14="http://schemas.microsoft.com/office/powerpoint/2010/main" val="3328664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34777523-DADF-4B33-9783-0DE6E39AAD2D}"/>
              </a:ext>
            </a:extLst>
          </p:cNvPr>
          <p:cNvSpPr>
            <a:spLocks noGrp="1"/>
          </p:cNvSpPr>
          <p:nvPr>
            <p:ph type="title"/>
          </p:nvPr>
        </p:nvSpPr>
        <p:spPr/>
        <p:txBody>
          <a:bodyPr/>
          <a:lstStyle/>
          <a:p>
            <a:r>
              <a:rPr lang="sv-SE" dirty="0"/>
              <a:t>The </a:t>
            </a:r>
            <a:r>
              <a:rPr lang="sv-SE" dirty="0" err="1"/>
              <a:t>impacts</a:t>
            </a:r>
            <a:r>
              <a:rPr lang="sv-SE" dirty="0"/>
              <a:t> </a:t>
            </a:r>
            <a:r>
              <a:rPr lang="sv-SE" dirty="0" err="1"/>
              <a:t>are</a:t>
            </a:r>
            <a:r>
              <a:rPr lang="sv-SE" dirty="0"/>
              <a:t> </a:t>
            </a:r>
            <a:r>
              <a:rPr lang="sv-SE" dirty="0" err="1"/>
              <a:t>mainly</a:t>
            </a:r>
            <a:r>
              <a:rPr lang="sv-SE" dirty="0"/>
              <a:t> on </a:t>
            </a:r>
            <a:r>
              <a:rPr lang="sv-SE" dirty="0" err="1"/>
              <a:t>cost</a:t>
            </a:r>
            <a:r>
              <a:rPr lang="sv-SE" dirty="0"/>
              <a:t> and </a:t>
            </a:r>
            <a:r>
              <a:rPr lang="sv-SE" dirty="0" err="1"/>
              <a:t>investor</a:t>
            </a:r>
            <a:r>
              <a:rPr lang="sv-SE" dirty="0"/>
              <a:t> trust </a:t>
            </a:r>
          </a:p>
        </p:txBody>
      </p:sp>
      <p:sp>
        <p:nvSpPr>
          <p:cNvPr id="4" name="Platshållare för innehåll 3">
            <a:extLst>
              <a:ext uri="{FF2B5EF4-FFF2-40B4-BE49-F238E27FC236}">
                <a16:creationId xmlns:a16="http://schemas.microsoft.com/office/drawing/2014/main" id="{06B06B96-3E67-45DA-9560-D1C3413BBE19}"/>
              </a:ext>
            </a:extLst>
          </p:cNvPr>
          <p:cNvSpPr>
            <a:spLocks noGrp="1"/>
          </p:cNvSpPr>
          <p:nvPr>
            <p:ph idx="1"/>
          </p:nvPr>
        </p:nvSpPr>
        <p:spPr/>
        <p:txBody>
          <a:bodyPr/>
          <a:lstStyle/>
          <a:p>
            <a:r>
              <a:rPr lang="sv-SE" dirty="0" err="1"/>
              <a:t>Classifying</a:t>
            </a:r>
            <a:r>
              <a:rPr lang="sv-SE" dirty="0"/>
              <a:t> </a:t>
            </a:r>
            <a:r>
              <a:rPr lang="sv-SE" dirty="0" err="1"/>
              <a:t>primary</a:t>
            </a:r>
            <a:r>
              <a:rPr lang="sv-SE" dirty="0"/>
              <a:t> </a:t>
            </a:r>
            <a:r>
              <a:rPr lang="sv-SE" dirty="0" err="1"/>
              <a:t>woody</a:t>
            </a:r>
            <a:r>
              <a:rPr lang="sv-SE" dirty="0"/>
              <a:t> </a:t>
            </a:r>
            <a:r>
              <a:rPr lang="sv-SE" dirty="0" err="1"/>
              <a:t>biomass</a:t>
            </a:r>
            <a:r>
              <a:rPr lang="sv-SE" dirty="0"/>
              <a:t> as non-</a:t>
            </a:r>
            <a:r>
              <a:rPr lang="sv-SE" dirty="0" err="1"/>
              <a:t>renewable</a:t>
            </a:r>
            <a:r>
              <a:rPr lang="sv-SE" dirty="0"/>
              <a:t> and not </a:t>
            </a:r>
            <a:r>
              <a:rPr lang="sv-SE" dirty="0" err="1"/>
              <a:t>eligable</a:t>
            </a:r>
            <a:r>
              <a:rPr lang="sv-SE" dirty="0"/>
              <a:t> for support </a:t>
            </a:r>
            <a:r>
              <a:rPr lang="sv-SE" dirty="0" err="1"/>
              <a:t>would</a:t>
            </a:r>
            <a:r>
              <a:rPr lang="sv-SE" dirty="0"/>
              <a:t> </a:t>
            </a:r>
            <a:r>
              <a:rPr lang="sv-SE" dirty="0" err="1"/>
              <a:t>eventually</a:t>
            </a:r>
            <a:r>
              <a:rPr lang="sv-SE" dirty="0"/>
              <a:t> </a:t>
            </a:r>
            <a:r>
              <a:rPr lang="sv-SE" dirty="0" err="1"/>
              <a:t>lead</a:t>
            </a:r>
            <a:r>
              <a:rPr lang="sv-SE" dirty="0"/>
              <a:t> to it </a:t>
            </a:r>
            <a:r>
              <a:rPr lang="sv-SE" dirty="0" err="1"/>
              <a:t>being</a:t>
            </a:r>
            <a:r>
              <a:rPr lang="sv-SE" dirty="0"/>
              <a:t> </a:t>
            </a:r>
            <a:r>
              <a:rPr lang="sv-SE" dirty="0" err="1"/>
              <a:t>treated</a:t>
            </a:r>
            <a:r>
              <a:rPr lang="sv-SE" dirty="0"/>
              <a:t> as fossil </a:t>
            </a:r>
            <a:r>
              <a:rPr lang="sv-SE" dirty="0" err="1"/>
              <a:t>fuels</a:t>
            </a:r>
            <a:endParaRPr lang="sv-SE" dirty="0"/>
          </a:p>
          <a:p>
            <a:r>
              <a:rPr lang="sv-SE" dirty="0" err="1"/>
              <a:t>This</a:t>
            </a:r>
            <a:r>
              <a:rPr lang="sv-SE" dirty="0"/>
              <a:t> </a:t>
            </a:r>
            <a:r>
              <a:rPr lang="sv-SE" dirty="0" err="1"/>
              <a:t>means</a:t>
            </a:r>
            <a:r>
              <a:rPr lang="sv-SE" dirty="0"/>
              <a:t> </a:t>
            </a:r>
            <a:r>
              <a:rPr lang="sv-SE" dirty="0" err="1"/>
              <a:t>significant</a:t>
            </a:r>
            <a:r>
              <a:rPr lang="sv-SE" dirty="0"/>
              <a:t> </a:t>
            </a:r>
            <a:r>
              <a:rPr lang="sv-SE" dirty="0" err="1"/>
              <a:t>cost</a:t>
            </a:r>
            <a:r>
              <a:rPr lang="sv-SE" dirty="0"/>
              <a:t> for GHG-emissions in emission trading system and/or taxation</a:t>
            </a:r>
          </a:p>
          <a:p>
            <a:r>
              <a:rPr lang="sv-SE" dirty="0"/>
              <a:t>It </a:t>
            </a:r>
            <a:r>
              <a:rPr lang="sv-SE" dirty="0" err="1"/>
              <a:t>would</a:t>
            </a:r>
            <a:r>
              <a:rPr lang="sv-SE" dirty="0"/>
              <a:t> </a:t>
            </a:r>
            <a:r>
              <a:rPr lang="sv-SE" dirty="0" err="1"/>
              <a:t>also</a:t>
            </a:r>
            <a:r>
              <a:rPr lang="sv-SE" dirty="0"/>
              <a:t> </a:t>
            </a:r>
            <a:r>
              <a:rPr lang="sv-SE" dirty="0" err="1"/>
              <a:t>mean</a:t>
            </a:r>
            <a:r>
              <a:rPr lang="sv-SE" dirty="0"/>
              <a:t> </a:t>
            </a:r>
            <a:r>
              <a:rPr lang="sv-SE" dirty="0" err="1"/>
              <a:t>that</a:t>
            </a:r>
            <a:r>
              <a:rPr lang="sv-SE" dirty="0"/>
              <a:t> no support </a:t>
            </a:r>
            <a:r>
              <a:rPr lang="sv-SE" dirty="0" err="1"/>
              <a:t>would</a:t>
            </a:r>
            <a:r>
              <a:rPr lang="sv-SE" dirty="0"/>
              <a:t> be given to </a:t>
            </a:r>
            <a:r>
              <a:rPr lang="sv-SE" dirty="0" err="1"/>
              <a:t>much</a:t>
            </a:r>
            <a:r>
              <a:rPr lang="sv-SE" dirty="0"/>
              <a:t> </a:t>
            </a:r>
            <a:r>
              <a:rPr lang="sv-SE" dirty="0" err="1"/>
              <a:t>needed</a:t>
            </a:r>
            <a:r>
              <a:rPr lang="sv-SE" dirty="0"/>
              <a:t> </a:t>
            </a:r>
            <a:r>
              <a:rPr lang="sv-SE" dirty="0" err="1"/>
              <a:t>climate</a:t>
            </a:r>
            <a:r>
              <a:rPr lang="sv-SE" dirty="0"/>
              <a:t> innovations like transport </a:t>
            </a:r>
            <a:r>
              <a:rPr lang="sv-SE" dirty="0" err="1"/>
              <a:t>fuels</a:t>
            </a:r>
            <a:r>
              <a:rPr lang="sv-SE" dirty="0"/>
              <a:t> to all </a:t>
            </a:r>
            <a:r>
              <a:rPr lang="sv-SE" dirty="0" err="1"/>
              <a:t>sectors</a:t>
            </a:r>
            <a:r>
              <a:rPr lang="sv-SE" dirty="0"/>
              <a:t>, </a:t>
            </a:r>
            <a:r>
              <a:rPr lang="sv-SE" dirty="0" err="1"/>
              <a:t>more</a:t>
            </a:r>
            <a:r>
              <a:rPr lang="sv-SE" dirty="0"/>
              <a:t> flexible </a:t>
            </a:r>
            <a:r>
              <a:rPr lang="sv-SE" dirty="0" err="1"/>
              <a:t>energy</a:t>
            </a:r>
            <a:r>
              <a:rPr lang="sv-SE" dirty="0"/>
              <a:t> systems, fossil-</a:t>
            </a:r>
            <a:r>
              <a:rPr lang="sv-SE" dirty="0" err="1"/>
              <a:t>free</a:t>
            </a:r>
            <a:r>
              <a:rPr lang="sv-SE" dirty="0"/>
              <a:t> </a:t>
            </a:r>
            <a:r>
              <a:rPr lang="sv-SE" dirty="0" err="1"/>
              <a:t>industry</a:t>
            </a:r>
            <a:r>
              <a:rPr lang="sv-SE" dirty="0"/>
              <a:t> </a:t>
            </a:r>
            <a:r>
              <a:rPr lang="sv-SE" dirty="0" err="1"/>
              <a:t>processes</a:t>
            </a:r>
            <a:r>
              <a:rPr lang="sv-SE" dirty="0"/>
              <a:t> or </a:t>
            </a:r>
            <a:r>
              <a:rPr lang="sv-SE" dirty="0" err="1"/>
              <a:t>carbon</a:t>
            </a:r>
            <a:r>
              <a:rPr lang="sv-SE" dirty="0"/>
              <a:t> </a:t>
            </a:r>
            <a:r>
              <a:rPr lang="sv-SE" dirty="0" err="1"/>
              <a:t>dioxide</a:t>
            </a:r>
            <a:r>
              <a:rPr lang="sv-SE" dirty="0"/>
              <a:t> removals</a:t>
            </a:r>
          </a:p>
          <a:p>
            <a:r>
              <a:rPr lang="sv-SE" dirty="0" err="1"/>
              <a:t>Current</a:t>
            </a:r>
            <a:r>
              <a:rPr lang="sv-SE" dirty="0"/>
              <a:t> and </a:t>
            </a:r>
            <a:r>
              <a:rPr lang="sv-SE" dirty="0" err="1"/>
              <a:t>future</a:t>
            </a:r>
            <a:r>
              <a:rPr lang="sv-SE" dirty="0"/>
              <a:t> </a:t>
            </a:r>
            <a:r>
              <a:rPr lang="sv-SE" dirty="0" err="1"/>
              <a:t>investments</a:t>
            </a:r>
            <a:r>
              <a:rPr lang="sv-SE" dirty="0"/>
              <a:t> </a:t>
            </a:r>
            <a:r>
              <a:rPr lang="sv-SE" dirty="0" err="1"/>
              <a:t>based</a:t>
            </a:r>
            <a:r>
              <a:rPr lang="sv-SE" dirty="0"/>
              <a:t> on </a:t>
            </a:r>
            <a:r>
              <a:rPr lang="sv-SE" dirty="0" err="1"/>
              <a:t>primary</a:t>
            </a:r>
            <a:r>
              <a:rPr lang="sv-SE" dirty="0"/>
              <a:t> </a:t>
            </a:r>
            <a:r>
              <a:rPr lang="sv-SE" dirty="0" err="1"/>
              <a:t>woody</a:t>
            </a:r>
            <a:r>
              <a:rPr lang="sv-SE" dirty="0"/>
              <a:t> </a:t>
            </a:r>
            <a:r>
              <a:rPr lang="sv-SE" dirty="0" err="1"/>
              <a:t>biomass</a:t>
            </a:r>
            <a:r>
              <a:rPr lang="sv-SE" dirty="0"/>
              <a:t> </a:t>
            </a:r>
            <a:r>
              <a:rPr lang="sv-SE" dirty="0" err="1"/>
              <a:t>would</a:t>
            </a:r>
            <a:r>
              <a:rPr lang="sv-SE" dirty="0"/>
              <a:t> be at risk </a:t>
            </a:r>
            <a:r>
              <a:rPr lang="sv-SE" dirty="0" err="1"/>
              <a:t>of</a:t>
            </a:r>
            <a:r>
              <a:rPr lang="sv-SE" dirty="0"/>
              <a:t> </a:t>
            </a:r>
            <a:r>
              <a:rPr lang="sv-SE" dirty="0" err="1"/>
              <a:t>being</a:t>
            </a:r>
            <a:r>
              <a:rPr lang="sv-SE" dirty="0"/>
              <a:t> </a:t>
            </a:r>
            <a:r>
              <a:rPr lang="sv-SE" dirty="0" err="1"/>
              <a:t>stranded</a:t>
            </a:r>
            <a:r>
              <a:rPr lang="sv-SE" dirty="0"/>
              <a:t> assets or </a:t>
            </a:r>
            <a:r>
              <a:rPr lang="sv-SE" dirty="0" err="1"/>
              <a:t>cancelled</a:t>
            </a:r>
            <a:endParaRPr lang="sv-SE" dirty="0"/>
          </a:p>
          <a:p>
            <a:r>
              <a:rPr lang="sv-SE" dirty="0"/>
              <a:t>The general </a:t>
            </a:r>
            <a:r>
              <a:rPr lang="sv-SE" dirty="0" err="1"/>
              <a:t>investor</a:t>
            </a:r>
            <a:r>
              <a:rPr lang="sv-SE" dirty="0"/>
              <a:t> trust in </a:t>
            </a:r>
            <a:r>
              <a:rPr lang="sv-SE" dirty="0" err="1"/>
              <a:t>climate</a:t>
            </a:r>
            <a:r>
              <a:rPr lang="sv-SE" dirty="0"/>
              <a:t> </a:t>
            </a:r>
            <a:r>
              <a:rPr lang="sv-SE" dirty="0" err="1"/>
              <a:t>mitigation</a:t>
            </a:r>
            <a:r>
              <a:rPr lang="sv-SE" dirty="0"/>
              <a:t> policy </a:t>
            </a:r>
            <a:r>
              <a:rPr lang="sv-SE" dirty="0" err="1"/>
              <a:t>would</a:t>
            </a:r>
            <a:r>
              <a:rPr lang="sv-SE" dirty="0"/>
              <a:t> be </a:t>
            </a:r>
            <a:r>
              <a:rPr lang="sv-SE" dirty="0" err="1"/>
              <a:t>damaged</a:t>
            </a:r>
            <a:endParaRPr lang="sv-SE" dirty="0"/>
          </a:p>
        </p:txBody>
      </p:sp>
      <p:pic>
        <p:nvPicPr>
          <p:cNvPr id="7" name="Bildobjekt 6">
            <a:extLst>
              <a:ext uri="{FF2B5EF4-FFF2-40B4-BE49-F238E27FC236}">
                <a16:creationId xmlns:a16="http://schemas.microsoft.com/office/drawing/2014/main" id="{49BA65E9-3B48-497F-8CDA-B995441AB086}"/>
              </a:ext>
            </a:extLst>
          </p:cNvPr>
          <p:cNvPicPr>
            <a:picLocks noChangeAspect="1"/>
          </p:cNvPicPr>
          <p:nvPr/>
        </p:nvPicPr>
        <p:blipFill>
          <a:blip r:embed="rId2"/>
          <a:stretch>
            <a:fillRect/>
          </a:stretch>
        </p:blipFill>
        <p:spPr>
          <a:xfrm>
            <a:off x="5727503" y="1304647"/>
            <a:ext cx="6464498" cy="3428719"/>
          </a:xfrm>
          <a:prstGeom prst="rect">
            <a:avLst/>
          </a:prstGeom>
        </p:spPr>
      </p:pic>
    </p:spTree>
    <p:extLst>
      <p:ext uri="{BB962C8B-B14F-4D97-AF65-F5344CB8AC3E}">
        <p14:creationId xmlns:p14="http://schemas.microsoft.com/office/powerpoint/2010/main" val="919887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EB3EF7CD-F3F3-47CD-BC82-15B3F5ABEE91}"/>
              </a:ext>
            </a:extLst>
          </p:cNvPr>
          <p:cNvSpPr>
            <a:spLocks noGrp="1"/>
          </p:cNvSpPr>
          <p:nvPr>
            <p:ph type="title"/>
          </p:nvPr>
        </p:nvSpPr>
        <p:spPr>
          <a:xfrm>
            <a:off x="588962" y="334963"/>
            <a:ext cx="11069637" cy="1041400"/>
          </a:xfrm>
        </p:spPr>
        <p:txBody>
          <a:bodyPr/>
          <a:lstStyle/>
          <a:p>
            <a:r>
              <a:rPr lang="sv-SE" dirty="0" err="1"/>
              <a:t>Significant</a:t>
            </a:r>
            <a:r>
              <a:rPr lang="sv-SE" dirty="0"/>
              <a:t> </a:t>
            </a:r>
            <a:r>
              <a:rPr lang="sv-SE" dirty="0" err="1"/>
              <a:t>impact</a:t>
            </a:r>
            <a:r>
              <a:rPr lang="sv-SE" dirty="0"/>
              <a:t> on the Swedish </a:t>
            </a:r>
            <a:r>
              <a:rPr lang="sv-SE" dirty="0" err="1"/>
              <a:t>energy</a:t>
            </a:r>
            <a:r>
              <a:rPr lang="sv-SE" dirty="0"/>
              <a:t> system and </a:t>
            </a:r>
            <a:r>
              <a:rPr lang="sv-SE" dirty="0" err="1"/>
              <a:t>efforts</a:t>
            </a:r>
            <a:r>
              <a:rPr lang="sv-SE" dirty="0"/>
              <a:t> in </a:t>
            </a:r>
            <a:r>
              <a:rPr lang="sv-SE" dirty="0" err="1"/>
              <a:t>renewable</a:t>
            </a:r>
            <a:r>
              <a:rPr lang="sv-SE" dirty="0"/>
              <a:t> </a:t>
            </a:r>
            <a:r>
              <a:rPr lang="sv-SE" dirty="0" err="1"/>
              <a:t>energy</a:t>
            </a:r>
            <a:r>
              <a:rPr lang="sv-SE" dirty="0"/>
              <a:t> and </a:t>
            </a:r>
            <a:r>
              <a:rPr lang="sv-SE" dirty="0" err="1"/>
              <a:t>climate</a:t>
            </a:r>
            <a:r>
              <a:rPr lang="sv-SE" dirty="0"/>
              <a:t> </a:t>
            </a:r>
            <a:r>
              <a:rPr lang="sv-SE" dirty="0" err="1"/>
              <a:t>mitigation</a:t>
            </a:r>
            <a:endParaRPr lang="sv-SE" dirty="0"/>
          </a:p>
        </p:txBody>
      </p:sp>
      <p:sp>
        <p:nvSpPr>
          <p:cNvPr id="4" name="Platshållare för innehåll 3">
            <a:extLst>
              <a:ext uri="{FF2B5EF4-FFF2-40B4-BE49-F238E27FC236}">
                <a16:creationId xmlns:a16="http://schemas.microsoft.com/office/drawing/2014/main" id="{0E37AE8F-7B47-4283-B961-2C1A9F04C394}"/>
              </a:ext>
            </a:extLst>
          </p:cNvPr>
          <p:cNvSpPr>
            <a:spLocks noGrp="1"/>
          </p:cNvSpPr>
          <p:nvPr>
            <p:ph idx="1"/>
          </p:nvPr>
        </p:nvSpPr>
        <p:spPr>
          <a:xfrm>
            <a:off x="588963" y="1652954"/>
            <a:ext cx="4472564" cy="4127134"/>
          </a:xfrm>
        </p:spPr>
        <p:txBody>
          <a:bodyPr/>
          <a:lstStyle/>
          <a:p>
            <a:r>
              <a:rPr lang="sv-SE" dirty="0" err="1"/>
              <a:t>Climate</a:t>
            </a:r>
            <a:r>
              <a:rPr lang="sv-SE" dirty="0"/>
              <a:t> </a:t>
            </a:r>
            <a:r>
              <a:rPr lang="sv-SE" dirty="0" err="1"/>
              <a:t>targets</a:t>
            </a:r>
            <a:r>
              <a:rPr lang="sv-SE" dirty="0"/>
              <a:t> and </a:t>
            </a:r>
            <a:r>
              <a:rPr lang="sv-SE" dirty="0" err="1"/>
              <a:t>renewable</a:t>
            </a:r>
            <a:r>
              <a:rPr lang="sv-SE" dirty="0"/>
              <a:t> </a:t>
            </a:r>
            <a:r>
              <a:rPr lang="sv-SE" dirty="0" err="1"/>
              <a:t>energy</a:t>
            </a:r>
            <a:r>
              <a:rPr lang="sv-SE" dirty="0"/>
              <a:t> potentials in </a:t>
            </a:r>
            <a:r>
              <a:rPr lang="sv-SE" dirty="0" err="1"/>
              <a:t>energy</a:t>
            </a:r>
            <a:r>
              <a:rPr lang="sv-SE" dirty="0"/>
              <a:t>, transport, </a:t>
            </a:r>
            <a:r>
              <a:rPr lang="sv-SE" dirty="0" err="1"/>
              <a:t>industry</a:t>
            </a:r>
            <a:r>
              <a:rPr lang="sv-SE" dirty="0"/>
              <a:t> and </a:t>
            </a:r>
            <a:r>
              <a:rPr lang="sv-SE" dirty="0" err="1"/>
              <a:t>carbon</a:t>
            </a:r>
            <a:r>
              <a:rPr lang="sv-SE" dirty="0"/>
              <a:t> </a:t>
            </a:r>
            <a:r>
              <a:rPr lang="sv-SE" dirty="0" err="1"/>
              <a:t>dioxide</a:t>
            </a:r>
            <a:r>
              <a:rPr lang="sv-SE" dirty="0"/>
              <a:t> </a:t>
            </a:r>
            <a:r>
              <a:rPr lang="sv-SE" dirty="0" err="1"/>
              <a:t>removal</a:t>
            </a:r>
            <a:r>
              <a:rPr lang="sv-SE" dirty="0"/>
              <a:t> </a:t>
            </a:r>
            <a:r>
              <a:rPr lang="sv-SE" dirty="0" err="1"/>
              <a:t>will</a:t>
            </a:r>
            <a:r>
              <a:rPr lang="sv-SE" dirty="0"/>
              <a:t> not be fulfilled</a:t>
            </a:r>
          </a:p>
          <a:p>
            <a:r>
              <a:rPr lang="sv-SE" dirty="0"/>
              <a:t>The </a:t>
            </a:r>
            <a:r>
              <a:rPr lang="sv-SE" dirty="0" err="1"/>
              <a:t>energy</a:t>
            </a:r>
            <a:r>
              <a:rPr lang="sv-SE" dirty="0"/>
              <a:t> and transport systems </a:t>
            </a:r>
            <a:r>
              <a:rPr lang="sv-SE" dirty="0" err="1"/>
              <a:t>will</a:t>
            </a:r>
            <a:r>
              <a:rPr lang="sv-SE" dirty="0"/>
              <a:t> be less flexible, </a:t>
            </a:r>
            <a:r>
              <a:rPr lang="sv-SE" dirty="0" err="1"/>
              <a:t>reliable</a:t>
            </a:r>
            <a:r>
              <a:rPr lang="sv-SE" dirty="0"/>
              <a:t>, </a:t>
            </a:r>
            <a:r>
              <a:rPr lang="sv-SE" dirty="0" err="1"/>
              <a:t>renewable</a:t>
            </a:r>
            <a:r>
              <a:rPr lang="sv-SE" dirty="0"/>
              <a:t> and </a:t>
            </a:r>
            <a:r>
              <a:rPr lang="sv-SE" dirty="0" err="1"/>
              <a:t>affordable</a:t>
            </a:r>
            <a:r>
              <a:rPr lang="sv-SE" dirty="0"/>
              <a:t> </a:t>
            </a:r>
          </a:p>
          <a:p>
            <a:endParaRPr lang="en-US" dirty="0"/>
          </a:p>
          <a:p>
            <a:r>
              <a:rPr lang="en-US" dirty="0"/>
              <a:t>About 20 </a:t>
            </a:r>
            <a:r>
              <a:rPr lang="en-US" dirty="0" err="1"/>
              <a:t>TWh</a:t>
            </a:r>
            <a:r>
              <a:rPr lang="en-US" dirty="0"/>
              <a:t> of renewable energy is removed, which is about 5% of the final energy use in Sweden or 10% of the renewable energy use</a:t>
            </a:r>
          </a:p>
          <a:p>
            <a:r>
              <a:rPr lang="en-US" dirty="0"/>
              <a:t>About the same volume of future potential for renewable energy is also removed</a:t>
            </a:r>
          </a:p>
        </p:txBody>
      </p:sp>
      <p:pic>
        <p:nvPicPr>
          <p:cNvPr id="6" name="Platshållare för innehåll 5">
            <a:extLst>
              <a:ext uri="{FF2B5EF4-FFF2-40B4-BE49-F238E27FC236}">
                <a16:creationId xmlns:a16="http://schemas.microsoft.com/office/drawing/2014/main" id="{DBAE8D92-D4FA-4ECC-9CD9-42A8BD8249C8}"/>
              </a:ext>
            </a:extLst>
          </p:cNvPr>
          <p:cNvPicPr>
            <a:picLocks noChangeAspect="1"/>
          </p:cNvPicPr>
          <p:nvPr/>
        </p:nvPicPr>
        <p:blipFill>
          <a:blip r:embed="rId2"/>
          <a:stretch>
            <a:fillRect/>
          </a:stretch>
        </p:blipFill>
        <p:spPr>
          <a:xfrm>
            <a:off x="5154417" y="1376363"/>
            <a:ext cx="5921465" cy="3997565"/>
          </a:xfrm>
          <a:prstGeom prst="rect">
            <a:avLst/>
          </a:prstGeom>
        </p:spPr>
      </p:pic>
    </p:spTree>
    <p:extLst>
      <p:ext uri="{BB962C8B-B14F-4D97-AF65-F5344CB8AC3E}">
        <p14:creationId xmlns:p14="http://schemas.microsoft.com/office/powerpoint/2010/main" val="2487919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A250555B-ACCE-4AA7-8EEE-2B40BDD35D88}"/>
              </a:ext>
            </a:extLst>
          </p:cNvPr>
          <p:cNvSpPr>
            <a:spLocks noGrp="1"/>
          </p:cNvSpPr>
          <p:nvPr>
            <p:ph type="title"/>
          </p:nvPr>
        </p:nvSpPr>
        <p:spPr>
          <a:xfrm>
            <a:off x="588962" y="334963"/>
            <a:ext cx="5186549" cy="1306268"/>
          </a:xfrm>
        </p:spPr>
        <p:txBody>
          <a:bodyPr/>
          <a:lstStyle/>
          <a:p>
            <a:r>
              <a:rPr lang="sv-SE" dirty="0" err="1"/>
              <a:t>Decades</a:t>
            </a:r>
            <a:r>
              <a:rPr lang="sv-SE" dirty="0"/>
              <a:t> </a:t>
            </a:r>
            <a:r>
              <a:rPr lang="sv-SE" dirty="0" err="1"/>
              <a:t>of</a:t>
            </a:r>
            <a:r>
              <a:rPr lang="sv-SE" dirty="0"/>
              <a:t> </a:t>
            </a:r>
            <a:r>
              <a:rPr lang="sv-SE" dirty="0" err="1"/>
              <a:t>climate</a:t>
            </a:r>
            <a:r>
              <a:rPr lang="sv-SE" dirty="0"/>
              <a:t> </a:t>
            </a:r>
            <a:r>
              <a:rPr lang="sv-SE" dirty="0" err="1"/>
              <a:t>mitigation</a:t>
            </a:r>
            <a:r>
              <a:rPr lang="sv-SE" dirty="0"/>
              <a:t> is </a:t>
            </a:r>
            <a:r>
              <a:rPr lang="sv-SE" dirty="0" err="1"/>
              <a:t>undermined</a:t>
            </a:r>
            <a:endParaRPr lang="sv-SE" dirty="0"/>
          </a:p>
        </p:txBody>
      </p:sp>
      <p:sp>
        <p:nvSpPr>
          <p:cNvPr id="4" name="Platshållare för innehåll 3">
            <a:extLst>
              <a:ext uri="{FF2B5EF4-FFF2-40B4-BE49-F238E27FC236}">
                <a16:creationId xmlns:a16="http://schemas.microsoft.com/office/drawing/2014/main" id="{30FCDBD0-7082-4732-A550-3F25454821A4}"/>
              </a:ext>
            </a:extLst>
          </p:cNvPr>
          <p:cNvSpPr>
            <a:spLocks noGrp="1"/>
          </p:cNvSpPr>
          <p:nvPr>
            <p:ph idx="1"/>
          </p:nvPr>
        </p:nvSpPr>
        <p:spPr>
          <a:xfrm>
            <a:off x="588963" y="1969477"/>
            <a:ext cx="4908372" cy="3810611"/>
          </a:xfrm>
        </p:spPr>
        <p:txBody>
          <a:bodyPr/>
          <a:lstStyle/>
          <a:p>
            <a:r>
              <a:rPr lang="sv-SE" dirty="0"/>
              <a:t>Sweden has the </a:t>
            </a:r>
            <a:r>
              <a:rPr lang="sv-SE" dirty="0" err="1"/>
              <a:t>lowest</a:t>
            </a:r>
            <a:r>
              <a:rPr lang="sv-SE" dirty="0"/>
              <a:t> GHG-emissions and the </a:t>
            </a:r>
            <a:r>
              <a:rPr lang="sv-SE" dirty="0" err="1"/>
              <a:t>most</a:t>
            </a:r>
            <a:r>
              <a:rPr lang="sv-SE" dirty="0"/>
              <a:t> </a:t>
            </a:r>
            <a:r>
              <a:rPr lang="sv-SE" dirty="0" err="1"/>
              <a:t>ambitious</a:t>
            </a:r>
            <a:r>
              <a:rPr lang="sv-SE" dirty="0"/>
              <a:t> </a:t>
            </a:r>
            <a:r>
              <a:rPr lang="sv-SE" dirty="0" err="1"/>
              <a:t>climate</a:t>
            </a:r>
            <a:r>
              <a:rPr lang="sv-SE" dirty="0"/>
              <a:t> </a:t>
            </a:r>
            <a:r>
              <a:rPr lang="sv-SE" dirty="0" err="1"/>
              <a:t>targets</a:t>
            </a:r>
            <a:r>
              <a:rPr lang="sv-SE" dirty="0"/>
              <a:t> </a:t>
            </a:r>
          </a:p>
          <a:p>
            <a:pPr lvl="1"/>
            <a:r>
              <a:rPr lang="sv-SE" dirty="0"/>
              <a:t>Net-</a:t>
            </a:r>
            <a:r>
              <a:rPr lang="sv-SE" dirty="0" err="1"/>
              <a:t>zero</a:t>
            </a:r>
            <a:r>
              <a:rPr lang="sv-SE" dirty="0"/>
              <a:t> in 2045</a:t>
            </a:r>
          </a:p>
          <a:p>
            <a:pPr lvl="1"/>
            <a:r>
              <a:rPr lang="sv-SE" dirty="0"/>
              <a:t>Minus 70 per cent emissions from </a:t>
            </a:r>
            <a:r>
              <a:rPr lang="sv-SE" dirty="0" err="1"/>
              <a:t>domestic</a:t>
            </a:r>
            <a:r>
              <a:rPr lang="sv-SE" dirty="0"/>
              <a:t> transport in 2030</a:t>
            </a:r>
          </a:p>
          <a:p>
            <a:r>
              <a:rPr lang="sv-SE" dirty="0"/>
              <a:t>Forest-</a:t>
            </a:r>
            <a:r>
              <a:rPr lang="sv-SE" dirty="0" err="1"/>
              <a:t>based</a:t>
            </a:r>
            <a:r>
              <a:rPr lang="sv-SE" dirty="0"/>
              <a:t> </a:t>
            </a:r>
            <a:r>
              <a:rPr lang="sv-SE" dirty="0" err="1"/>
              <a:t>bioeconomy</a:t>
            </a:r>
            <a:r>
              <a:rPr lang="sv-SE" dirty="0"/>
              <a:t> </a:t>
            </a:r>
            <a:r>
              <a:rPr lang="sv-SE" dirty="0" err="1"/>
              <a:t>including</a:t>
            </a:r>
            <a:r>
              <a:rPr lang="sv-SE" dirty="0"/>
              <a:t> </a:t>
            </a:r>
            <a:r>
              <a:rPr lang="sv-SE" dirty="0" err="1"/>
              <a:t>waste</a:t>
            </a:r>
            <a:r>
              <a:rPr lang="sv-SE" dirty="0"/>
              <a:t> and </a:t>
            </a:r>
            <a:r>
              <a:rPr lang="sv-SE" dirty="0" err="1"/>
              <a:t>residues</a:t>
            </a:r>
            <a:r>
              <a:rPr lang="sv-SE" dirty="0"/>
              <a:t> for </a:t>
            </a:r>
            <a:r>
              <a:rPr lang="sv-SE" dirty="0" err="1"/>
              <a:t>bioenergy</a:t>
            </a:r>
            <a:r>
              <a:rPr lang="sv-SE" dirty="0"/>
              <a:t> is a </a:t>
            </a:r>
            <a:r>
              <a:rPr lang="sv-SE" dirty="0" err="1"/>
              <a:t>core</a:t>
            </a:r>
            <a:r>
              <a:rPr lang="sv-SE" dirty="0"/>
              <a:t> </a:t>
            </a:r>
            <a:r>
              <a:rPr lang="sv-SE" dirty="0" err="1"/>
              <a:t>climate</a:t>
            </a:r>
            <a:r>
              <a:rPr lang="sv-SE" dirty="0"/>
              <a:t> </a:t>
            </a:r>
            <a:r>
              <a:rPr lang="sv-SE" dirty="0" err="1"/>
              <a:t>mitigation</a:t>
            </a:r>
            <a:r>
              <a:rPr lang="sv-SE" dirty="0"/>
              <a:t> solution in Sweden </a:t>
            </a:r>
          </a:p>
          <a:p>
            <a:r>
              <a:rPr lang="sv-SE" dirty="0"/>
              <a:t>The ENVI position </a:t>
            </a:r>
            <a:r>
              <a:rPr lang="sv-SE" dirty="0" err="1"/>
              <a:t>undermines</a:t>
            </a:r>
            <a:r>
              <a:rPr lang="sv-SE" dirty="0"/>
              <a:t> the </a:t>
            </a:r>
            <a:r>
              <a:rPr lang="sv-SE" dirty="0" err="1"/>
              <a:t>forest-based</a:t>
            </a:r>
            <a:r>
              <a:rPr lang="sv-SE" dirty="0"/>
              <a:t> </a:t>
            </a:r>
            <a:r>
              <a:rPr lang="sv-SE" dirty="0" err="1"/>
              <a:t>bioeconomy</a:t>
            </a:r>
            <a:r>
              <a:rPr lang="sv-SE" dirty="0"/>
              <a:t> by </a:t>
            </a:r>
            <a:r>
              <a:rPr lang="sv-SE" dirty="0" err="1"/>
              <a:t>classifying</a:t>
            </a:r>
            <a:r>
              <a:rPr lang="sv-SE" dirty="0"/>
              <a:t> modern </a:t>
            </a:r>
            <a:r>
              <a:rPr lang="sv-SE" dirty="0" err="1"/>
              <a:t>forestry</a:t>
            </a:r>
            <a:r>
              <a:rPr lang="sv-SE" dirty="0"/>
              <a:t> as </a:t>
            </a:r>
            <a:r>
              <a:rPr lang="sv-SE" dirty="0" err="1"/>
              <a:t>unsustainable</a:t>
            </a:r>
            <a:r>
              <a:rPr lang="sv-SE" dirty="0"/>
              <a:t> </a:t>
            </a:r>
          </a:p>
          <a:p>
            <a:endParaRPr lang="sv-SE" dirty="0"/>
          </a:p>
        </p:txBody>
      </p:sp>
      <p:sp>
        <p:nvSpPr>
          <p:cNvPr id="2" name="textruta 1">
            <a:extLst>
              <a:ext uri="{FF2B5EF4-FFF2-40B4-BE49-F238E27FC236}">
                <a16:creationId xmlns:a16="http://schemas.microsoft.com/office/drawing/2014/main" id="{9CF603B5-4B7D-4F08-B7EA-54798617713E}"/>
              </a:ext>
            </a:extLst>
          </p:cNvPr>
          <p:cNvSpPr txBox="1"/>
          <p:nvPr/>
        </p:nvSpPr>
        <p:spPr>
          <a:xfrm>
            <a:off x="6127342" y="6096151"/>
            <a:ext cx="6239961" cy="646331"/>
          </a:xfrm>
          <a:prstGeom prst="rect">
            <a:avLst/>
          </a:prstGeom>
          <a:noFill/>
        </p:spPr>
        <p:txBody>
          <a:bodyPr wrap="square" rtlCol="0">
            <a:spAutoFit/>
          </a:bodyPr>
          <a:lstStyle/>
          <a:p>
            <a:r>
              <a:rPr lang="sv-SE" i="1" dirty="0"/>
              <a:t>Greenhouse gas emissions per capita, Eurostat, data for 2019</a:t>
            </a:r>
          </a:p>
        </p:txBody>
      </p:sp>
      <p:pic>
        <p:nvPicPr>
          <p:cNvPr id="9" name="Bildobjekt 8">
            <a:extLst>
              <a:ext uri="{FF2B5EF4-FFF2-40B4-BE49-F238E27FC236}">
                <a16:creationId xmlns:a16="http://schemas.microsoft.com/office/drawing/2014/main" id="{1B2FAF1E-CD55-4048-998C-822851702EC8}"/>
              </a:ext>
            </a:extLst>
          </p:cNvPr>
          <p:cNvPicPr>
            <a:picLocks noChangeAspect="1"/>
          </p:cNvPicPr>
          <p:nvPr/>
        </p:nvPicPr>
        <p:blipFill>
          <a:blip r:embed="rId2"/>
          <a:stretch>
            <a:fillRect/>
          </a:stretch>
        </p:blipFill>
        <p:spPr>
          <a:xfrm>
            <a:off x="6008149" y="921905"/>
            <a:ext cx="6183851" cy="4858183"/>
          </a:xfrm>
          <a:prstGeom prst="rect">
            <a:avLst/>
          </a:prstGeom>
        </p:spPr>
      </p:pic>
    </p:spTree>
    <p:extLst>
      <p:ext uri="{BB962C8B-B14F-4D97-AF65-F5344CB8AC3E}">
        <p14:creationId xmlns:p14="http://schemas.microsoft.com/office/powerpoint/2010/main" val="3409912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E3C585FF-E594-4DEF-ADC7-773F37EAAC9D}"/>
              </a:ext>
            </a:extLst>
          </p:cNvPr>
          <p:cNvSpPr txBox="1"/>
          <p:nvPr/>
        </p:nvSpPr>
        <p:spPr>
          <a:xfrm>
            <a:off x="528325" y="216737"/>
            <a:ext cx="8557309" cy="4047262"/>
          </a:xfrm>
          <a:prstGeom prst="rect">
            <a:avLst/>
          </a:prstGeom>
          <a:solidFill>
            <a:schemeClr val="bg2">
              <a:alpha val="85000"/>
            </a:schemeClr>
          </a:solid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sv-SE" sz="3000" b="1" i="0" u="none" strike="noStrike" kern="1200" cap="none" spc="0" normalizeH="0" baseline="0" noProof="0" dirty="0">
                <a:ln>
                  <a:noFill/>
                </a:ln>
                <a:solidFill>
                  <a:srgbClr val="000000"/>
                </a:solidFill>
                <a:effectLst/>
                <a:uLnTx/>
                <a:uFillTx/>
                <a:latin typeface="Century Gothic"/>
                <a:ea typeface="+mn-ea"/>
                <a:cs typeface="+mn-cs"/>
              </a:rPr>
              <a:t>Risk </a:t>
            </a:r>
            <a:r>
              <a:rPr kumimoji="0" lang="sv-SE" sz="3000" b="1" i="0" u="none" strike="noStrike" kern="1200" cap="none" spc="0" normalizeH="0" baseline="0" noProof="0" dirty="0" err="1">
                <a:ln>
                  <a:noFill/>
                </a:ln>
                <a:solidFill>
                  <a:srgbClr val="000000"/>
                </a:solidFill>
                <a:effectLst/>
                <a:uLnTx/>
                <a:uFillTx/>
                <a:latin typeface="Century Gothic"/>
                <a:ea typeface="+mn-ea"/>
                <a:cs typeface="+mn-cs"/>
              </a:rPr>
              <a:t>of</a:t>
            </a:r>
            <a:r>
              <a:rPr kumimoji="0" lang="sv-SE" sz="3000" b="1" i="0" u="none" strike="noStrike" kern="1200" cap="none" spc="0" normalizeH="0" baseline="0" noProof="0" dirty="0">
                <a:ln>
                  <a:noFill/>
                </a:ln>
                <a:solidFill>
                  <a:srgbClr val="000000"/>
                </a:solidFill>
                <a:effectLst/>
                <a:uLnTx/>
                <a:uFillTx/>
                <a:latin typeface="Century Gothic"/>
                <a:ea typeface="+mn-ea"/>
                <a:cs typeface="+mn-cs"/>
              </a:rPr>
              <a:t> </a:t>
            </a:r>
            <a:r>
              <a:rPr kumimoji="0" lang="sv-SE" sz="3000" b="1" i="0" u="none" strike="noStrike" kern="1200" cap="none" spc="0" normalizeH="0" baseline="0" noProof="0" dirty="0" err="1">
                <a:ln>
                  <a:noFill/>
                </a:ln>
                <a:solidFill>
                  <a:srgbClr val="000000"/>
                </a:solidFill>
                <a:effectLst/>
                <a:uLnTx/>
                <a:uFillTx/>
                <a:latin typeface="Century Gothic"/>
                <a:ea typeface="+mn-ea"/>
                <a:cs typeface="+mn-cs"/>
              </a:rPr>
              <a:t>reduced</a:t>
            </a:r>
            <a:r>
              <a:rPr kumimoji="0" lang="sv-SE" sz="3000" b="1" i="0" u="none" strike="noStrike" kern="1200" cap="none" spc="0" normalizeH="0" baseline="0" noProof="0" dirty="0">
                <a:ln>
                  <a:noFill/>
                </a:ln>
                <a:solidFill>
                  <a:srgbClr val="000000"/>
                </a:solidFill>
                <a:effectLst/>
                <a:uLnTx/>
                <a:uFillTx/>
                <a:latin typeface="Century Gothic"/>
                <a:ea typeface="+mn-ea"/>
                <a:cs typeface="+mn-cs"/>
              </a:rPr>
              <a:t> </a:t>
            </a:r>
            <a:r>
              <a:rPr kumimoji="0" lang="sv-SE" sz="3000" b="1" i="0" u="none" strike="noStrike" kern="1200" cap="none" spc="0" normalizeH="0" baseline="0" noProof="0" dirty="0" err="1">
                <a:ln>
                  <a:noFill/>
                </a:ln>
                <a:solidFill>
                  <a:srgbClr val="000000"/>
                </a:solidFill>
                <a:effectLst/>
                <a:uLnTx/>
                <a:uFillTx/>
                <a:latin typeface="Century Gothic"/>
                <a:ea typeface="+mn-ea"/>
                <a:cs typeface="+mn-cs"/>
              </a:rPr>
              <a:t>climate</a:t>
            </a:r>
            <a:r>
              <a:rPr kumimoji="0" lang="sv-SE" sz="3000" b="1" i="0" u="none" strike="noStrike" kern="1200" cap="none" spc="0" normalizeH="0" baseline="0" noProof="0" dirty="0">
                <a:ln>
                  <a:noFill/>
                </a:ln>
                <a:solidFill>
                  <a:srgbClr val="000000"/>
                </a:solidFill>
                <a:effectLst/>
                <a:uLnTx/>
                <a:uFillTx/>
                <a:latin typeface="Century Gothic"/>
                <a:ea typeface="+mn-ea"/>
                <a:cs typeface="+mn-cs"/>
              </a:rPr>
              <a:t> </a:t>
            </a:r>
            <a:r>
              <a:rPr kumimoji="0" lang="sv-SE" sz="3000" b="1" i="0" u="none" strike="noStrike" kern="1200" cap="none" spc="0" normalizeH="0" baseline="0" noProof="0" dirty="0" err="1">
                <a:ln>
                  <a:noFill/>
                </a:ln>
                <a:solidFill>
                  <a:srgbClr val="000000"/>
                </a:solidFill>
                <a:effectLst/>
                <a:uLnTx/>
                <a:uFillTx/>
                <a:latin typeface="Century Gothic"/>
                <a:ea typeface="+mn-ea"/>
                <a:cs typeface="+mn-cs"/>
              </a:rPr>
              <a:t>mitigation</a:t>
            </a:r>
            <a:r>
              <a:rPr kumimoji="0" lang="sv-SE" sz="3000" b="1" i="0" u="none" strike="noStrike" kern="1200" cap="none" spc="0" normalizeH="0" baseline="0" noProof="0" dirty="0">
                <a:ln>
                  <a:noFill/>
                </a:ln>
                <a:solidFill>
                  <a:srgbClr val="000000"/>
                </a:solidFill>
                <a:effectLst/>
                <a:uLnTx/>
                <a:uFillTx/>
                <a:latin typeface="Century Gothic"/>
                <a:ea typeface="+mn-ea"/>
                <a:cs typeface="+mn-cs"/>
              </a:rPr>
              <a:t> potential in Sweden </a:t>
            </a:r>
            <a:r>
              <a:rPr kumimoji="0" lang="sv-SE" sz="3000" b="1" i="0" u="none" strike="noStrike" kern="1200" cap="none" spc="0" normalizeH="0" baseline="0" noProof="0" dirty="0" err="1">
                <a:ln>
                  <a:noFill/>
                </a:ln>
                <a:solidFill>
                  <a:srgbClr val="000000"/>
                </a:solidFill>
                <a:effectLst/>
                <a:uLnTx/>
                <a:uFillTx/>
                <a:latin typeface="Century Gothic"/>
                <a:ea typeface="+mn-ea"/>
                <a:cs typeface="+mn-cs"/>
              </a:rPr>
              <a:t>when</a:t>
            </a:r>
            <a:r>
              <a:rPr kumimoji="0" lang="sv-SE" sz="3000" b="1" i="0" u="none" strike="noStrike" kern="1200" cap="none" spc="0" normalizeH="0" baseline="0" noProof="0" dirty="0">
                <a:ln>
                  <a:noFill/>
                </a:ln>
                <a:solidFill>
                  <a:srgbClr val="000000"/>
                </a:solidFill>
                <a:effectLst/>
                <a:uLnTx/>
                <a:uFillTx/>
                <a:latin typeface="Century Gothic"/>
                <a:ea typeface="+mn-ea"/>
                <a:cs typeface="+mn-cs"/>
              </a:rPr>
              <a:t> banning </a:t>
            </a:r>
            <a:r>
              <a:rPr kumimoji="0" lang="sv-SE" sz="3000" b="1" i="0" u="none" strike="noStrike" kern="1200" cap="none" spc="0" normalizeH="0" baseline="0" noProof="0" dirty="0" err="1">
                <a:ln>
                  <a:noFill/>
                </a:ln>
                <a:solidFill>
                  <a:srgbClr val="000000"/>
                </a:solidFill>
                <a:effectLst/>
                <a:uLnTx/>
                <a:uFillTx/>
                <a:latin typeface="Century Gothic"/>
                <a:ea typeface="+mn-ea"/>
                <a:cs typeface="+mn-cs"/>
              </a:rPr>
              <a:t>primary</a:t>
            </a:r>
            <a:r>
              <a:rPr kumimoji="0" lang="sv-SE" sz="3000" b="1" i="0" u="none" strike="noStrike" kern="1200" cap="none" spc="0" normalizeH="0" baseline="0" noProof="0" dirty="0">
                <a:ln>
                  <a:noFill/>
                </a:ln>
                <a:solidFill>
                  <a:srgbClr val="000000"/>
                </a:solidFill>
                <a:effectLst/>
                <a:uLnTx/>
                <a:uFillTx/>
                <a:latin typeface="Century Gothic"/>
                <a:ea typeface="+mn-ea"/>
                <a:cs typeface="+mn-cs"/>
              </a:rPr>
              <a:t> </a:t>
            </a:r>
            <a:r>
              <a:rPr kumimoji="0" lang="sv-SE" sz="3000" b="1" i="0" u="none" strike="noStrike" kern="1200" cap="none" spc="0" normalizeH="0" baseline="0" noProof="0" dirty="0" err="1">
                <a:ln>
                  <a:noFill/>
                </a:ln>
                <a:solidFill>
                  <a:srgbClr val="000000"/>
                </a:solidFill>
                <a:effectLst/>
                <a:uLnTx/>
                <a:uFillTx/>
                <a:latin typeface="Century Gothic"/>
                <a:ea typeface="+mn-ea"/>
                <a:cs typeface="+mn-cs"/>
              </a:rPr>
              <a:t>woody</a:t>
            </a:r>
            <a:r>
              <a:rPr kumimoji="0" lang="sv-SE" sz="3000" b="1" i="0" u="none" strike="noStrike" kern="1200" cap="none" spc="0" normalizeH="0" baseline="0" noProof="0" dirty="0">
                <a:ln>
                  <a:noFill/>
                </a:ln>
                <a:solidFill>
                  <a:srgbClr val="000000"/>
                </a:solidFill>
                <a:effectLst/>
                <a:uLnTx/>
                <a:uFillTx/>
                <a:latin typeface="Century Gothic"/>
                <a:ea typeface="+mn-ea"/>
                <a:cs typeface="+mn-cs"/>
              </a:rPr>
              <a:t> </a:t>
            </a:r>
            <a:r>
              <a:rPr kumimoji="0" lang="sv-SE" sz="3000" b="1" i="0" u="none" strike="noStrike" kern="1200" cap="none" spc="0" normalizeH="0" baseline="0" noProof="0" dirty="0" err="1">
                <a:ln>
                  <a:noFill/>
                </a:ln>
                <a:solidFill>
                  <a:srgbClr val="000000"/>
                </a:solidFill>
                <a:effectLst/>
                <a:uLnTx/>
                <a:uFillTx/>
                <a:latin typeface="Century Gothic"/>
                <a:ea typeface="+mn-ea"/>
                <a:cs typeface="+mn-cs"/>
              </a:rPr>
              <a:t>biomass</a:t>
            </a:r>
            <a:endParaRPr kumimoji="0" lang="sv-SE"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R="0" lvl="0" algn="l" defTabSz="914400" rtl="0" eaLnBrk="1" fontAlgn="auto" latinLnBrk="0" hangingPunct="1">
              <a:lnSpc>
                <a:spcPct val="90000"/>
              </a:lnSpc>
              <a:spcBef>
                <a:spcPts val="1000"/>
              </a:spcBef>
              <a:spcAft>
                <a:spcPts val="0"/>
              </a:spcAft>
              <a:buClrTx/>
              <a:buSzTx/>
              <a:tabLst/>
              <a:defRPr/>
            </a:pPr>
            <a:r>
              <a:rPr kumimoji="0" lang="sv-SE" sz="2000" b="1" i="0" u="none" strike="noStrike" kern="1200" cap="none" spc="0" normalizeH="0" baseline="0" noProof="0" dirty="0">
                <a:ln>
                  <a:noFill/>
                </a:ln>
                <a:solidFill>
                  <a:prstClr val="black"/>
                </a:solidFill>
                <a:effectLst/>
                <a:uLnTx/>
                <a:uFillTx/>
                <a:latin typeface="Calibri" panose="020F0502020204030204"/>
                <a:ea typeface="+mn-ea"/>
                <a:cs typeface="+mn-cs"/>
              </a:rPr>
              <a:t>The </a:t>
            </a:r>
            <a:r>
              <a:rPr kumimoji="0" lang="sv-SE" sz="2000" b="1" i="0" u="none" strike="noStrike" kern="1200" cap="none" spc="0" normalizeH="0" baseline="0" noProof="0" dirty="0" err="1">
                <a:ln>
                  <a:noFill/>
                </a:ln>
                <a:solidFill>
                  <a:prstClr val="black"/>
                </a:solidFill>
                <a:effectLst/>
                <a:uLnTx/>
                <a:uFillTx/>
                <a:latin typeface="Calibri" panose="020F0502020204030204"/>
                <a:ea typeface="+mn-ea"/>
                <a:cs typeface="+mn-cs"/>
              </a:rPr>
              <a:t>climate</a:t>
            </a:r>
            <a:r>
              <a:rPr kumimoji="0" lang="sv-SE" sz="2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2000" b="1" i="0" u="none" strike="noStrike" kern="1200" cap="none" spc="0" normalizeH="0" baseline="0" noProof="0" dirty="0" err="1">
                <a:ln>
                  <a:noFill/>
                </a:ln>
                <a:solidFill>
                  <a:prstClr val="black"/>
                </a:solidFill>
                <a:effectLst/>
                <a:uLnTx/>
                <a:uFillTx/>
                <a:latin typeface="Calibri" panose="020F0502020204030204"/>
                <a:ea typeface="+mn-ea"/>
                <a:cs typeface="+mn-cs"/>
              </a:rPr>
              <a:t>mitigation</a:t>
            </a:r>
            <a:r>
              <a:rPr kumimoji="0" lang="sv-SE" sz="2000" b="1" i="0" u="none" strike="noStrike" kern="1200" cap="none" spc="0" normalizeH="0" baseline="0" noProof="0" dirty="0">
                <a:ln>
                  <a:noFill/>
                </a:ln>
                <a:solidFill>
                  <a:prstClr val="black"/>
                </a:solidFill>
                <a:effectLst/>
                <a:uLnTx/>
                <a:uFillTx/>
                <a:latin typeface="Calibri" panose="020F0502020204030204"/>
                <a:ea typeface="+mn-ea"/>
                <a:cs typeface="+mn-cs"/>
              </a:rPr>
              <a:t> potential </a:t>
            </a:r>
            <a:r>
              <a:rPr kumimoji="0" lang="sv-SE" sz="2000" b="1" i="0" u="none" strike="noStrike" kern="1200" cap="none" spc="0" normalizeH="0" baseline="0" noProof="0" dirty="0" err="1">
                <a:ln>
                  <a:noFill/>
                </a:ln>
                <a:solidFill>
                  <a:prstClr val="black"/>
                </a:solidFill>
                <a:effectLst/>
                <a:uLnTx/>
                <a:uFillTx/>
                <a:latin typeface="Calibri" panose="020F0502020204030204"/>
                <a:ea typeface="+mn-ea"/>
                <a:cs typeface="+mn-cs"/>
              </a:rPr>
              <a:t>connected</a:t>
            </a:r>
            <a:r>
              <a:rPr kumimoji="0" lang="sv-SE" sz="2000" b="1" i="0" u="none" strike="noStrike" kern="1200" cap="none" spc="0" normalizeH="0" baseline="0" noProof="0" dirty="0">
                <a:ln>
                  <a:noFill/>
                </a:ln>
                <a:solidFill>
                  <a:prstClr val="black"/>
                </a:solidFill>
                <a:effectLst/>
                <a:uLnTx/>
                <a:uFillTx/>
                <a:latin typeface="Calibri" panose="020F0502020204030204"/>
                <a:ea typeface="+mn-ea"/>
                <a:cs typeface="+mn-cs"/>
              </a:rPr>
              <a:t> to </a:t>
            </a:r>
            <a:r>
              <a:rPr kumimoji="0" lang="sv-SE" sz="2000" b="1" i="0" u="none" strike="noStrike" kern="1200" cap="none" spc="0" normalizeH="0" baseline="0" noProof="0" dirty="0" err="1">
                <a:ln>
                  <a:noFill/>
                </a:ln>
                <a:solidFill>
                  <a:prstClr val="black"/>
                </a:solidFill>
                <a:effectLst/>
                <a:uLnTx/>
                <a:uFillTx/>
                <a:latin typeface="Calibri" panose="020F0502020204030204"/>
                <a:ea typeface="+mn-ea"/>
                <a:cs typeface="+mn-cs"/>
              </a:rPr>
              <a:t>primary</a:t>
            </a:r>
            <a:r>
              <a:rPr kumimoji="0" lang="sv-SE" sz="2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2000" b="1" i="0" u="none" strike="noStrike" kern="1200" cap="none" spc="0" normalizeH="0" baseline="0" noProof="0" dirty="0" err="1">
                <a:ln>
                  <a:noFill/>
                </a:ln>
                <a:solidFill>
                  <a:prstClr val="black"/>
                </a:solidFill>
                <a:effectLst/>
                <a:uLnTx/>
                <a:uFillTx/>
                <a:latin typeface="Calibri" panose="020F0502020204030204"/>
                <a:ea typeface="+mn-ea"/>
                <a:cs typeface="+mn-cs"/>
              </a:rPr>
              <a:t>woody</a:t>
            </a:r>
            <a:r>
              <a:rPr kumimoji="0" lang="sv-SE" sz="2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2000" b="1" i="0" u="none" strike="noStrike" kern="1200" cap="none" spc="0" normalizeH="0" baseline="0" noProof="0" dirty="0" err="1">
                <a:ln>
                  <a:noFill/>
                </a:ln>
                <a:solidFill>
                  <a:prstClr val="black"/>
                </a:solidFill>
                <a:effectLst/>
                <a:uLnTx/>
                <a:uFillTx/>
                <a:latin typeface="Calibri" panose="020F0502020204030204"/>
                <a:ea typeface="+mn-ea"/>
                <a:cs typeface="+mn-cs"/>
              </a:rPr>
              <a:t>biomass</a:t>
            </a:r>
            <a:r>
              <a:rPr kumimoji="0" lang="sv-SE" sz="2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2000" b="1" i="0" u="none" strike="noStrike" kern="1200" cap="none" spc="0" normalizeH="0" baseline="0" noProof="0" dirty="0" err="1">
                <a:ln>
                  <a:noFill/>
                </a:ln>
                <a:solidFill>
                  <a:prstClr val="black"/>
                </a:solidFill>
                <a:effectLst/>
                <a:uLnTx/>
                <a:uFillTx/>
                <a:latin typeface="Calibri" panose="020F0502020204030204"/>
                <a:ea typeface="+mn-ea"/>
                <a:cs typeface="+mn-cs"/>
              </a:rPr>
              <a:t>adds</a:t>
            </a:r>
            <a:r>
              <a:rPr kumimoji="0" lang="sv-SE" sz="2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2000" b="1" i="0" u="none" strike="noStrike" kern="1200" cap="none" spc="0" normalizeH="0" baseline="0" noProof="0" dirty="0" err="1">
                <a:ln>
                  <a:noFill/>
                </a:ln>
                <a:solidFill>
                  <a:prstClr val="black"/>
                </a:solidFill>
                <a:effectLst/>
                <a:uLnTx/>
                <a:uFillTx/>
                <a:latin typeface="Calibri" panose="020F0502020204030204"/>
                <a:ea typeface="+mn-ea"/>
                <a:cs typeface="+mn-cs"/>
              </a:rPr>
              <a:t>up</a:t>
            </a:r>
            <a:r>
              <a:rPr kumimoji="0" lang="sv-SE" sz="2000" b="1" i="0" u="none" strike="noStrike" kern="1200" cap="none" spc="0" normalizeH="0" baseline="0" noProof="0" dirty="0">
                <a:ln>
                  <a:noFill/>
                </a:ln>
                <a:solidFill>
                  <a:prstClr val="black"/>
                </a:solidFill>
                <a:effectLst/>
                <a:uLnTx/>
                <a:uFillTx/>
                <a:latin typeface="Calibri" panose="020F0502020204030204"/>
                <a:ea typeface="+mn-ea"/>
                <a:cs typeface="+mn-cs"/>
              </a:rPr>
              <a:t> to a </a:t>
            </a:r>
            <a:r>
              <a:rPr kumimoji="0" lang="sv-SE" sz="2000" b="1" i="0" u="none" strike="noStrike" kern="1200" cap="none" spc="0" normalizeH="0" baseline="0" noProof="0" dirty="0" err="1">
                <a:ln>
                  <a:noFill/>
                </a:ln>
                <a:solidFill>
                  <a:prstClr val="black"/>
                </a:solidFill>
                <a:effectLst/>
                <a:uLnTx/>
                <a:uFillTx/>
                <a:latin typeface="Calibri" panose="020F0502020204030204"/>
                <a:ea typeface="+mn-ea"/>
                <a:cs typeface="+mn-cs"/>
              </a:rPr>
              <a:t>large</a:t>
            </a:r>
            <a:r>
              <a:rPr kumimoji="0" lang="sv-SE" sz="2000" b="1" i="0" u="none" strike="noStrike" kern="1200" cap="none" spc="0" normalizeH="0" baseline="0" noProof="0" dirty="0">
                <a:ln>
                  <a:noFill/>
                </a:ln>
                <a:solidFill>
                  <a:prstClr val="black"/>
                </a:solidFill>
                <a:effectLst/>
                <a:uLnTx/>
                <a:uFillTx/>
                <a:latin typeface="Calibri" panose="020F0502020204030204"/>
                <a:ea typeface="+mn-ea"/>
                <a:cs typeface="+mn-cs"/>
              </a:rPr>
              <a:t> part </a:t>
            </a:r>
            <a:r>
              <a:rPr kumimoji="0" lang="sv-SE" sz="2000" b="1" i="0" u="none" strike="noStrike" kern="1200" cap="none" spc="0" normalizeH="0" baseline="0" noProof="0" dirty="0" err="1">
                <a:ln>
                  <a:noFill/>
                </a:ln>
                <a:solidFill>
                  <a:prstClr val="black"/>
                </a:solidFill>
                <a:effectLst/>
                <a:uLnTx/>
                <a:uFillTx/>
                <a:latin typeface="Calibri" panose="020F0502020204030204"/>
                <a:ea typeface="+mn-ea"/>
                <a:cs typeface="+mn-cs"/>
              </a:rPr>
              <a:t>of</a:t>
            </a:r>
            <a:r>
              <a:rPr kumimoji="0" lang="sv-SE" sz="2000" b="1" i="0" u="none" strike="noStrike" kern="1200" cap="none" spc="0" normalizeH="0" baseline="0" noProof="0" dirty="0">
                <a:ln>
                  <a:noFill/>
                </a:ln>
                <a:solidFill>
                  <a:prstClr val="black"/>
                </a:solidFill>
                <a:effectLst/>
                <a:uLnTx/>
                <a:uFillTx/>
                <a:latin typeface="Calibri" panose="020F0502020204030204"/>
                <a:ea typeface="+mn-ea"/>
                <a:cs typeface="+mn-cs"/>
              </a:rPr>
              <a:t> the GHG emissions in Sweden.</a:t>
            </a:r>
            <a:r>
              <a:rPr lang="sv-SE" sz="2000" b="1" dirty="0">
                <a:solidFill>
                  <a:prstClr val="black"/>
                </a:solidFill>
                <a:latin typeface="Calibri" panose="020F0502020204030204"/>
              </a:rPr>
              <a:t> </a:t>
            </a:r>
          </a:p>
          <a:p>
            <a:pPr marL="228600" indent="-228600">
              <a:lnSpc>
                <a:spcPct val="90000"/>
              </a:lnSpc>
              <a:spcBef>
                <a:spcPts val="1000"/>
              </a:spcBef>
              <a:buFont typeface="Arial" panose="020B0604020202020204" pitchFamily="34" charset="0"/>
              <a:buChar char="•"/>
              <a:defRPr/>
            </a:pPr>
            <a:r>
              <a:rPr kumimoji="0" lang="sv-SE" sz="2000" b="1" i="0" u="none" strike="noStrike" kern="1200" cap="none" spc="0" normalizeH="0" baseline="0" noProof="0" dirty="0">
                <a:ln>
                  <a:noFill/>
                </a:ln>
                <a:solidFill>
                  <a:prstClr val="black"/>
                </a:solidFill>
                <a:effectLst/>
                <a:uLnTx/>
                <a:uFillTx/>
                <a:latin typeface="Calibri" panose="020F0502020204030204"/>
                <a:ea typeface="+mn-ea"/>
                <a:cs typeface="+mn-cs"/>
              </a:rPr>
              <a:t>7 million </a:t>
            </a:r>
            <a:r>
              <a:rPr kumimoji="0" lang="sv-SE" sz="2000" b="1" i="0" u="none" strike="noStrike" kern="1200" cap="none" spc="0" normalizeH="0" baseline="0" noProof="0" dirty="0" err="1">
                <a:ln>
                  <a:noFill/>
                </a:ln>
                <a:solidFill>
                  <a:prstClr val="black"/>
                </a:solidFill>
                <a:effectLst/>
                <a:uLnTx/>
                <a:uFillTx/>
                <a:latin typeface="Calibri" panose="020F0502020204030204"/>
                <a:ea typeface="+mn-ea"/>
                <a:cs typeface="+mn-cs"/>
              </a:rPr>
              <a:t>tonnes</a:t>
            </a:r>
            <a:r>
              <a:rPr kumimoji="0" lang="sv-SE" sz="2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2000" b="1" i="0" u="none" strike="noStrike" kern="1200" cap="none" spc="0" normalizeH="0" baseline="0" noProof="0" dirty="0" err="1">
                <a:ln>
                  <a:noFill/>
                </a:ln>
                <a:solidFill>
                  <a:prstClr val="black"/>
                </a:solidFill>
                <a:effectLst/>
                <a:uLnTx/>
                <a:uFillTx/>
                <a:latin typeface="Calibri" panose="020F0502020204030204"/>
                <a:ea typeface="+mn-ea"/>
                <a:cs typeface="+mn-cs"/>
              </a:rPr>
              <a:t>of</a:t>
            </a:r>
            <a:r>
              <a:rPr kumimoji="0" lang="sv-SE" sz="2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2000" b="1" i="0" u="none" strike="noStrike" kern="1200" cap="none" spc="0" normalizeH="0" baseline="0" noProof="0" dirty="0" err="1">
                <a:ln>
                  <a:noFill/>
                </a:ln>
                <a:solidFill>
                  <a:prstClr val="black"/>
                </a:solidFill>
                <a:effectLst/>
                <a:uLnTx/>
                <a:uFillTx/>
                <a:latin typeface="Calibri" panose="020F0502020204030204"/>
                <a:ea typeface="+mn-ea"/>
                <a:cs typeface="+mn-cs"/>
              </a:rPr>
              <a:t>already</a:t>
            </a:r>
            <a:r>
              <a:rPr kumimoji="0" lang="sv-SE" sz="2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2000" b="1" i="0" u="none" strike="noStrike" kern="1200" cap="none" spc="0" normalizeH="0" baseline="0" noProof="0" dirty="0" err="1">
                <a:ln>
                  <a:noFill/>
                </a:ln>
                <a:solidFill>
                  <a:prstClr val="black"/>
                </a:solidFill>
                <a:effectLst/>
                <a:uLnTx/>
                <a:uFillTx/>
                <a:latin typeface="Calibri" panose="020F0502020204030204"/>
                <a:ea typeface="+mn-ea"/>
                <a:cs typeface="+mn-cs"/>
              </a:rPr>
              <a:t>achieved</a:t>
            </a:r>
            <a:r>
              <a:rPr kumimoji="0" lang="sv-SE" sz="2000" b="1" i="0" u="none" strike="noStrike" kern="1200" cap="none" spc="0" normalizeH="0" baseline="0" noProof="0" dirty="0">
                <a:ln>
                  <a:noFill/>
                </a:ln>
                <a:solidFill>
                  <a:prstClr val="black"/>
                </a:solidFill>
                <a:effectLst/>
                <a:uLnTx/>
                <a:uFillTx/>
                <a:latin typeface="Calibri" panose="020F0502020204030204"/>
                <a:ea typeface="+mn-ea"/>
                <a:cs typeface="+mn-cs"/>
              </a:rPr>
              <a:t> emission </a:t>
            </a:r>
            <a:r>
              <a:rPr kumimoji="0" lang="sv-SE" sz="2000" b="1" i="0" u="none" strike="noStrike" kern="1200" cap="none" spc="0" normalizeH="0" baseline="0" noProof="0" dirty="0" err="1">
                <a:ln>
                  <a:noFill/>
                </a:ln>
                <a:solidFill>
                  <a:prstClr val="black"/>
                </a:solidFill>
                <a:effectLst/>
                <a:uLnTx/>
                <a:uFillTx/>
                <a:latin typeface="Calibri" panose="020F0502020204030204"/>
                <a:ea typeface="+mn-ea"/>
                <a:cs typeface="+mn-cs"/>
              </a:rPr>
              <a:t>reductions</a:t>
            </a:r>
            <a:r>
              <a:rPr kumimoji="0" lang="sv-SE" sz="2000" b="1" i="0" u="none" strike="noStrike" kern="1200" cap="none" spc="0" normalizeH="0" baseline="0" noProof="0" dirty="0">
                <a:ln>
                  <a:noFill/>
                </a:ln>
                <a:solidFill>
                  <a:prstClr val="black"/>
                </a:solidFill>
                <a:effectLst/>
                <a:uLnTx/>
                <a:uFillTx/>
                <a:latin typeface="Calibri" panose="020F0502020204030204"/>
                <a:ea typeface="+mn-ea"/>
                <a:cs typeface="+mn-cs"/>
              </a:rPr>
              <a:t> in heat and </a:t>
            </a:r>
            <a:r>
              <a:rPr kumimoji="0" lang="sv-SE" sz="2000" b="1" i="0" u="none" strike="noStrike" kern="1200" cap="none" spc="0" normalizeH="0" baseline="0" noProof="0" dirty="0" err="1">
                <a:ln>
                  <a:noFill/>
                </a:ln>
                <a:solidFill>
                  <a:prstClr val="black"/>
                </a:solidFill>
                <a:effectLst/>
                <a:uLnTx/>
                <a:uFillTx/>
                <a:latin typeface="Calibri" panose="020F0502020204030204"/>
                <a:ea typeface="+mn-ea"/>
                <a:cs typeface="+mn-cs"/>
              </a:rPr>
              <a:t>power</a:t>
            </a:r>
            <a:endParaRPr kumimoji="0" lang="sv-SE"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2000" b="1" i="0" u="none" strike="noStrike" kern="1200" cap="none" spc="0" normalizeH="0" baseline="0" noProof="0" dirty="0">
                <a:ln>
                  <a:noFill/>
                </a:ln>
                <a:solidFill>
                  <a:prstClr val="black"/>
                </a:solidFill>
                <a:effectLst/>
                <a:uLnTx/>
                <a:uFillTx/>
                <a:latin typeface="Calibri" panose="020F0502020204030204"/>
                <a:ea typeface="+mn-ea"/>
                <a:cs typeface="+mn-cs"/>
              </a:rPr>
              <a:t>7-8 million </a:t>
            </a:r>
            <a:r>
              <a:rPr kumimoji="0" lang="sv-SE" sz="2000" b="1" i="0" u="none" strike="noStrike" kern="1200" cap="none" spc="0" normalizeH="0" baseline="0" noProof="0" dirty="0" err="1">
                <a:ln>
                  <a:noFill/>
                </a:ln>
                <a:solidFill>
                  <a:prstClr val="black"/>
                </a:solidFill>
                <a:effectLst/>
                <a:uLnTx/>
                <a:uFillTx/>
                <a:latin typeface="Calibri" panose="020F0502020204030204"/>
                <a:ea typeface="+mn-ea"/>
                <a:cs typeface="+mn-cs"/>
              </a:rPr>
              <a:t>tonnes</a:t>
            </a:r>
            <a:r>
              <a:rPr kumimoji="0" lang="sv-SE" sz="2000" b="1" i="0" u="none" strike="noStrike" kern="1200" cap="none" spc="0" normalizeH="0" baseline="0" noProof="0" dirty="0">
                <a:ln>
                  <a:noFill/>
                </a:ln>
                <a:solidFill>
                  <a:prstClr val="black"/>
                </a:solidFill>
                <a:effectLst/>
                <a:uLnTx/>
                <a:uFillTx/>
                <a:latin typeface="Calibri" panose="020F0502020204030204"/>
                <a:ea typeface="+mn-ea"/>
                <a:cs typeface="+mn-cs"/>
              </a:rPr>
              <a:t> in road </a:t>
            </a:r>
            <a:r>
              <a:rPr kumimoji="0" lang="sv-SE" sz="2000" b="1" i="0" u="none" strike="noStrike" kern="1200" cap="none" spc="0" normalizeH="0" baseline="0" noProof="0" dirty="0" err="1">
                <a:ln>
                  <a:noFill/>
                </a:ln>
                <a:solidFill>
                  <a:prstClr val="black"/>
                </a:solidFill>
                <a:effectLst/>
                <a:uLnTx/>
                <a:uFillTx/>
                <a:latin typeface="Calibri" panose="020F0502020204030204"/>
                <a:ea typeface="+mn-ea"/>
                <a:cs typeface="+mn-cs"/>
              </a:rPr>
              <a:t>transportation</a:t>
            </a:r>
            <a:endParaRPr kumimoji="0" lang="sv-SE"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2000" b="1" i="0" u="none" strike="noStrike" kern="1200" cap="none" spc="0" normalizeH="0" baseline="0" noProof="0" dirty="0" err="1">
                <a:ln>
                  <a:noFill/>
                </a:ln>
                <a:solidFill>
                  <a:prstClr val="black"/>
                </a:solidFill>
                <a:effectLst/>
                <a:uLnTx/>
                <a:uFillTx/>
                <a:latin typeface="Calibri" panose="020F0502020204030204"/>
                <a:ea typeface="+mn-ea"/>
                <a:cs typeface="+mn-cs"/>
              </a:rPr>
              <a:t>Several</a:t>
            </a:r>
            <a:r>
              <a:rPr kumimoji="0" lang="sv-SE" sz="2000" b="1" i="0" u="none" strike="noStrike" kern="1200" cap="none" spc="0" normalizeH="0" baseline="0" noProof="0" dirty="0">
                <a:ln>
                  <a:noFill/>
                </a:ln>
                <a:solidFill>
                  <a:prstClr val="black"/>
                </a:solidFill>
                <a:effectLst/>
                <a:uLnTx/>
                <a:uFillTx/>
                <a:latin typeface="Calibri" panose="020F0502020204030204"/>
                <a:ea typeface="+mn-ea"/>
                <a:cs typeface="+mn-cs"/>
              </a:rPr>
              <a:t> million </a:t>
            </a:r>
            <a:r>
              <a:rPr kumimoji="0" lang="sv-SE" sz="2000" b="1" i="0" u="none" strike="noStrike" kern="1200" cap="none" spc="0" normalizeH="0" baseline="0" noProof="0" dirty="0" err="1">
                <a:ln>
                  <a:noFill/>
                </a:ln>
                <a:solidFill>
                  <a:prstClr val="black"/>
                </a:solidFill>
                <a:effectLst/>
                <a:uLnTx/>
                <a:uFillTx/>
                <a:latin typeface="Calibri" panose="020F0502020204030204"/>
                <a:ea typeface="+mn-ea"/>
                <a:cs typeface="+mn-cs"/>
              </a:rPr>
              <a:t>tonnes</a:t>
            </a:r>
            <a:r>
              <a:rPr kumimoji="0" lang="sv-SE" sz="2000" b="1" i="0" u="none" strike="noStrike" kern="1200" cap="none" spc="0" normalizeH="0" baseline="0" noProof="0" dirty="0">
                <a:ln>
                  <a:noFill/>
                </a:ln>
                <a:solidFill>
                  <a:prstClr val="black"/>
                </a:solidFill>
                <a:effectLst/>
                <a:uLnTx/>
                <a:uFillTx/>
                <a:latin typeface="Calibri" panose="020F0502020204030204"/>
                <a:ea typeface="+mn-ea"/>
                <a:cs typeface="+mn-cs"/>
              </a:rPr>
              <a:t> in </a:t>
            </a:r>
            <a:r>
              <a:rPr kumimoji="0" lang="sv-SE" sz="2000" b="1" i="0" u="none" strike="noStrike" kern="1200" cap="none" spc="0" normalizeH="0" baseline="0" noProof="0" dirty="0" err="1">
                <a:ln>
                  <a:noFill/>
                </a:ln>
                <a:solidFill>
                  <a:prstClr val="black"/>
                </a:solidFill>
                <a:effectLst/>
                <a:uLnTx/>
                <a:uFillTx/>
                <a:latin typeface="Calibri" panose="020F0502020204030204"/>
                <a:ea typeface="+mn-ea"/>
                <a:cs typeface="+mn-cs"/>
              </a:rPr>
              <a:t>maritime</a:t>
            </a:r>
            <a:r>
              <a:rPr kumimoji="0" lang="sv-SE" sz="2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2000" b="1" i="0" u="none" strike="noStrike" kern="1200" cap="none" spc="0" normalizeH="0" baseline="0" noProof="0" dirty="0" err="1">
                <a:ln>
                  <a:noFill/>
                </a:ln>
                <a:solidFill>
                  <a:prstClr val="black"/>
                </a:solidFill>
                <a:effectLst/>
                <a:uLnTx/>
                <a:uFillTx/>
                <a:latin typeface="Calibri" panose="020F0502020204030204"/>
                <a:ea typeface="+mn-ea"/>
                <a:cs typeface="+mn-cs"/>
              </a:rPr>
              <a:t>transportation</a:t>
            </a:r>
            <a:r>
              <a:rPr kumimoji="0" lang="sv-SE" sz="2000" b="1" i="0" u="none" strike="noStrike" kern="1200" cap="none" spc="0" normalizeH="0" baseline="0" noProof="0" dirty="0">
                <a:ln>
                  <a:noFill/>
                </a:ln>
                <a:solidFill>
                  <a:prstClr val="black"/>
                </a:solidFill>
                <a:effectLst/>
                <a:uLnTx/>
                <a:uFillTx/>
                <a:latin typeface="Calibri" panose="020F0502020204030204"/>
                <a:ea typeface="+mn-ea"/>
                <a:cs typeface="+mn-cs"/>
              </a:rPr>
              <a:t> and </a:t>
            </a:r>
            <a:r>
              <a:rPr kumimoji="0" lang="sv-SE" sz="2000" b="1" i="0" u="none" strike="noStrike" kern="1200" cap="none" spc="0" normalizeH="0" baseline="0" noProof="0" dirty="0" err="1">
                <a:ln>
                  <a:noFill/>
                </a:ln>
                <a:solidFill>
                  <a:prstClr val="black"/>
                </a:solidFill>
                <a:effectLst/>
                <a:uLnTx/>
                <a:uFillTx/>
                <a:latin typeface="Calibri" panose="020F0502020204030204"/>
                <a:ea typeface="+mn-ea"/>
                <a:cs typeface="+mn-cs"/>
              </a:rPr>
              <a:t>aviation</a:t>
            </a:r>
            <a:endParaRPr kumimoji="0" lang="sv-SE"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indent="-228600">
              <a:lnSpc>
                <a:spcPct val="90000"/>
              </a:lnSpc>
              <a:spcBef>
                <a:spcPts val="1000"/>
              </a:spcBef>
              <a:buFont typeface="Arial" panose="020B0604020202020204" pitchFamily="34" charset="0"/>
              <a:buChar char="•"/>
              <a:defRPr/>
            </a:pPr>
            <a:r>
              <a:rPr lang="sv-SE" sz="2000" b="1" dirty="0" err="1">
                <a:solidFill>
                  <a:prstClr val="black"/>
                </a:solidFill>
                <a:latin typeface="Calibri" panose="020F0502020204030204"/>
              </a:rPr>
              <a:t>Several</a:t>
            </a:r>
            <a:r>
              <a:rPr lang="sv-SE" sz="2000" b="1" dirty="0">
                <a:solidFill>
                  <a:prstClr val="black"/>
                </a:solidFill>
                <a:latin typeface="Calibri" panose="020F0502020204030204"/>
              </a:rPr>
              <a:t> million </a:t>
            </a:r>
            <a:r>
              <a:rPr lang="sv-SE" sz="2000" b="1" dirty="0" err="1">
                <a:solidFill>
                  <a:prstClr val="black"/>
                </a:solidFill>
                <a:latin typeface="Calibri" panose="020F0502020204030204"/>
              </a:rPr>
              <a:t>tonnes</a:t>
            </a:r>
            <a:r>
              <a:rPr lang="sv-SE" sz="2000" b="1" dirty="0">
                <a:solidFill>
                  <a:prstClr val="black"/>
                </a:solidFill>
                <a:latin typeface="Calibri" panose="020F0502020204030204"/>
              </a:rPr>
              <a:t> in </a:t>
            </a:r>
            <a:r>
              <a:rPr lang="sv-SE" sz="2000" b="1" dirty="0" err="1">
                <a:solidFill>
                  <a:prstClr val="black"/>
                </a:solidFill>
                <a:latin typeface="Calibri" panose="020F0502020204030204"/>
              </a:rPr>
              <a:t>industrial</a:t>
            </a:r>
            <a:r>
              <a:rPr lang="sv-SE" sz="2000" b="1" dirty="0">
                <a:solidFill>
                  <a:prstClr val="black"/>
                </a:solidFill>
                <a:latin typeface="Calibri" panose="020F0502020204030204"/>
              </a:rPr>
              <a:t> </a:t>
            </a:r>
            <a:r>
              <a:rPr lang="sv-SE" sz="2000" b="1" dirty="0" err="1">
                <a:solidFill>
                  <a:prstClr val="black"/>
                </a:solidFill>
                <a:latin typeface="Calibri" panose="020F0502020204030204"/>
              </a:rPr>
              <a:t>processes</a:t>
            </a:r>
            <a:r>
              <a:rPr lang="sv-SE" sz="2000" b="1" dirty="0">
                <a:solidFill>
                  <a:prstClr val="black"/>
                </a:solidFill>
                <a:latin typeface="Calibri" panose="020F0502020204030204"/>
              </a:rPr>
              <a:t> and </a:t>
            </a:r>
            <a:r>
              <a:rPr lang="sv-SE" sz="2000" b="1" dirty="0" err="1">
                <a:solidFill>
                  <a:prstClr val="black"/>
                </a:solidFill>
                <a:latin typeface="Calibri" panose="020F0502020204030204"/>
              </a:rPr>
              <a:t>energy</a:t>
            </a:r>
            <a:r>
              <a:rPr lang="sv-SE" sz="2000" b="1" dirty="0">
                <a:solidFill>
                  <a:prstClr val="black"/>
                </a:solidFill>
                <a:latin typeface="Calibri" panose="020F0502020204030204"/>
              </a:rPr>
              <a:t> </a:t>
            </a:r>
            <a:r>
              <a:rPr lang="sv-SE" sz="2000" b="1" dirty="0" err="1">
                <a:solidFill>
                  <a:prstClr val="black"/>
                </a:solidFill>
                <a:latin typeface="Calibri" panose="020F0502020204030204"/>
              </a:rPr>
              <a:t>sector</a:t>
            </a:r>
            <a:endParaRPr lang="sv-SE" sz="2000" b="1" dirty="0">
              <a:solidFill>
                <a:prstClr val="black"/>
              </a:solidFill>
              <a:latin typeface="Calibri" panose="020F0502020204030204"/>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2000" b="1" i="0" u="none" strike="noStrike" kern="1200" cap="none" spc="0" normalizeH="0" baseline="0" noProof="0" dirty="0">
                <a:ln>
                  <a:noFill/>
                </a:ln>
                <a:solidFill>
                  <a:prstClr val="black"/>
                </a:solidFill>
                <a:effectLst/>
                <a:uLnTx/>
                <a:uFillTx/>
                <a:latin typeface="Calibri" panose="020F0502020204030204"/>
                <a:ea typeface="+mn-ea"/>
                <a:cs typeface="+mn-cs"/>
              </a:rPr>
              <a:t>3-10 million </a:t>
            </a:r>
            <a:r>
              <a:rPr kumimoji="0" lang="sv-SE" sz="2000" b="1" i="0" u="none" strike="noStrike" kern="1200" cap="none" spc="0" normalizeH="0" baseline="0" noProof="0" dirty="0" err="1">
                <a:ln>
                  <a:noFill/>
                </a:ln>
                <a:solidFill>
                  <a:prstClr val="black"/>
                </a:solidFill>
                <a:effectLst/>
                <a:uLnTx/>
                <a:uFillTx/>
                <a:latin typeface="Calibri" panose="020F0502020204030204"/>
                <a:ea typeface="+mn-ea"/>
                <a:cs typeface="+mn-cs"/>
              </a:rPr>
              <a:t>tonnes</a:t>
            </a:r>
            <a:r>
              <a:rPr kumimoji="0" lang="sv-SE" sz="2000" b="1" i="0" u="none" strike="noStrike" kern="1200" cap="none" spc="0" normalizeH="0" baseline="0" noProof="0" dirty="0">
                <a:ln>
                  <a:noFill/>
                </a:ln>
                <a:solidFill>
                  <a:prstClr val="black"/>
                </a:solidFill>
                <a:effectLst/>
                <a:uLnTx/>
                <a:uFillTx/>
                <a:latin typeface="Calibri" panose="020F0502020204030204"/>
                <a:ea typeface="+mn-ea"/>
                <a:cs typeface="+mn-cs"/>
              </a:rPr>
              <a:t> in BECCS and BECCU</a:t>
            </a:r>
          </a:p>
        </p:txBody>
      </p:sp>
    </p:spTree>
    <p:extLst>
      <p:ext uri="{BB962C8B-B14F-4D97-AF65-F5344CB8AC3E}">
        <p14:creationId xmlns:p14="http://schemas.microsoft.com/office/powerpoint/2010/main" val="797386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6AE0E49A-217E-4948-9F9C-1AB33F914B85}"/>
              </a:ext>
            </a:extLst>
          </p:cNvPr>
          <p:cNvSpPr>
            <a:spLocks noGrp="1"/>
          </p:cNvSpPr>
          <p:nvPr>
            <p:ph type="title"/>
          </p:nvPr>
        </p:nvSpPr>
        <p:spPr/>
        <p:txBody>
          <a:bodyPr/>
          <a:lstStyle/>
          <a:p>
            <a:r>
              <a:rPr lang="sv-SE" dirty="0" err="1"/>
              <a:t>Direct</a:t>
            </a:r>
            <a:r>
              <a:rPr lang="sv-SE" dirty="0"/>
              <a:t> </a:t>
            </a:r>
            <a:r>
              <a:rPr lang="sv-SE" dirty="0" err="1"/>
              <a:t>impacts</a:t>
            </a:r>
            <a:r>
              <a:rPr lang="sv-SE" dirty="0"/>
              <a:t> on the Swedish Energy system</a:t>
            </a:r>
          </a:p>
        </p:txBody>
      </p:sp>
      <p:sp>
        <p:nvSpPr>
          <p:cNvPr id="5" name="Platshållare för text 4">
            <a:extLst>
              <a:ext uri="{FF2B5EF4-FFF2-40B4-BE49-F238E27FC236}">
                <a16:creationId xmlns:a16="http://schemas.microsoft.com/office/drawing/2014/main" id="{F50C74B2-8869-413A-A45C-8931CE5A93BE}"/>
              </a:ext>
            </a:extLst>
          </p:cNvPr>
          <p:cNvSpPr>
            <a:spLocks noGrp="1"/>
          </p:cNvSpPr>
          <p:nvPr>
            <p:ph type="body" sz="quarter" idx="10"/>
          </p:nvPr>
        </p:nvSpPr>
        <p:spPr/>
        <p:txBody>
          <a:bodyPr/>
          <a:lstStyle/>
          <a:p>
            <a:endParaRPr lang="sv-SE"/>
          </a:p>
        </p:txBody>
      </p:sp>
    </p:spTree>
    <p:extLst>
      <p:ext uri="{BB962C8B-B14F-4D97-AF65-F5344CB8AC3E}">
        <p14:creationId xmlns:p14="http://schemas.microsoft.com/office/powerpoint/2010/main" val="4268609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2">
            <a:extLst>
              <a:ext uri="{FF2B5EF4-FFF2-40B4-BE49-F238E27FC236}">
                <a16:creationId xmlns:a16="http://schemas.microsoft.com/office/drawing/2014/main" id="{24AEF511-903F-4B16-8CC8-FE469F6042EC}"/>
              </a:ext>
            </a:extLst>
          </p:cNvPr>
          <p:cNvSpPr txBox="1">
            <a:spLocks/>
          </p:cNvSpPr>
          <p:nvPr/>
        </p:nvSpPr>
        <p:spPr>
          <a:xfrm>
            <a:off x="6684963" y="334962"/>
            <a:ext cx="4973636" cy="1329715"/>
          </a:xfrm>
          <a:prstGeom prst="rect">
            <a:avLst/>
          </a:prstGeom>
        </p:spPr>
        <p:txBody>
          <a:bodyPr vert="horz" lIns="0" tIns="0" rIns="0" bIns="0" rtlCol="0" anchor="b">
            <a:noAutofit/>
          </a:bodyPr>
          <a:lstStyle>
            <a:lvl1pPr algn="l" defTabSz="914377" rtl="0" eaLnBrk="1" latinLnBrk="0" hangingPunct="1">
              <a:lnSpc>
                <a:spcPct val="90000"/>
              </a:lnSpc>
              <a:spcBef>
                <a:spcPct val="0"/>
              </a:spcBef>
              <a:buNone/>
              <a:defRPr sz="3000" b="1" kern="1200">
                <a:solidFill>
                  <a:schemeClr val="tx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sv-SE" sz="3000" b="1" i="0" u="none" strike="noStrike" kern="1200" cap="none" spc="0" normalizeH="0" baseline="0" noProof="0" dirty="0" err="1">
                <a:ln>
                  <a:noFill/>
                </a:ln>
                <a:solidFill>
                  <a:srgbClr val="000000"/>
                </a:solidFill>
                <a:effectLst/>
                <a:uLnTx/>
                <a:uFillTx/>
                <a:latin typeface="Century Gothic"/>
                <a:ea typeface="+mj-ea"/>
                <a:cs typeface="+mj-cs"/>
              </a:rPr>
              <a:t>About</a:t>
            </a:r>
            <a:r>
              <a:rPr kumimoji="0" lang="sv-SE" sz="3000" b="1" i="0" u="none" strike="noStrike" kern="1200" cap="none" spc="0" normalizeH="0" baseline="0" noProof="0" dirty="0">
                <a:ln>
                  <a:noFill/>
                </a:ln>
                <a:solidFill>
                  <a:srgbClr val="000000"/>
                </a:solidFill>
                <a:effectLst/>
                <a:uLnTx/>
                <a:uFillTx/>
                <a:latin typeface="Century Gothic"/>
                <a:ea typeface="+mj-ea"/>
                <a:cs typeface="+mj-cs"/>
              </a:rPr>
              <a:t> 20 TWh </a:t>
            </a:r>
            <a:r>
              <a:rPr kumimoji="0" lang="sv-SE" sz="3000" b="1" i="0" u="none" strike="noStrike" kern="1200" cap="none" spc="0" normalizeH="0" baseline="0" noProof="0" dirty="0" err="1">
                <a:ln>
                  <a:noFill/>
                </a:ln>
                <a:solidFill>
                  <a:srgbClr val="000000"/>
                </a:solidFill>
                <a:effectLst/>
                <a:uLnTx/>
                <a:uFillTx/>
                <a:latin typeface="Century Gothic"/>
                <a:ea typeface="+mj-ea"/>
                <a:cs typeface="+mj-cs"/>
              </a:rPr>
              <a:t>of</a:t>
            </a:r>
            <a:r>
              <a:rPr kumimoji="0" lang="sv-SE" sz="3000" b="1" i="0" u="none" strike="noStrike" kern="1200" cap="none" spc="0" normalizeH="0" baseline="0" noProof="0" dirty="0">
                <a:ln>
                  <a:noFill/>
                </a:ln>
                <a:solidFill>
                  <a:srgbClr val="000000"/>
                </a:solidFill>
                <a:effectLst/>
                <a:uLnTx/>
                <a:uFillTx/>
                <a:latin typeface="Century Gothic"/>
                <a:ea typeface="+mj-ea"/>
                <a:cs typeface="+mj-cs"/>
              </a:rPr>
              <a:t> Swedish </a:t>
            </a:r>
            <a:r>
              <a:rPr kumimoji="0" lang="sv-SE" sz="3000" b="1" i="0" u="none" strike="noStrike" kern="1200" cap="none" spc="0" normalizeH="0" baseline="0" noProof="0" dirty="0" err="1">
                <a:ln>
                  <a:noFill/>
                </a:ln>
                <a:solidFill>
                  <a:srgbClr val="000000"/>
                </a:solidFill>
                <a:effectLst/>
                <a:uLnTx/>
                <a:uFillTx/>
                <a:latin typeface="Century Gothic"/>
                <a:ea typeface="+mj-ea"/>
                <a:cs typeface="+mj-cs"/>
              </a:rPr>
              <a:t>energy</a:t>
            </a:r>
            <a:r>
              <a:rPr kumimoji="0" lang="sv-SE" sz="3000" b="1" i="0" u="none" strike="noStrike" kern="1200" cap="none" spc="0" normalizeH="0" baseline="0" noProof="0" dirty="0">
                <a:ln>
                  <a:noFill/>
                </a:ln>
                <a:solidFill>
                  <a:srgbClr val="000000"/>
                </a:solidFill>
                <a:effectLst/>
                <a:uLnTx/>
                <a:uFillTx/>
                <a:latin typeface="Century Gothic"/>
                <a:ea typeface="+mj-ea"/>
                <a:cs typeface="+mj-cs"/>
              </a:rPr>
              <a:t> </a:t>
            </a:r>
            <a:r>
              <a:rPr kumimoji="0" lang="sv-SE" sz="3000" b="1" i="0" u="none" strike="noStrike" kern="1200" cap="none" spc="0" normalizeH="0" baseline="0" noProof="0" dirty="0" err="1">
                <a:ln>
                  <a:noFill/>
                </a:ln>
                <a:solidFill>
                  <a:srgbClr val="000000"/>
                </a:solidFill>
                <a:effectLst/>
                <a:uLnTx/>
                <a:uFillTx/>
                <a:latin typeface="Century Gothic"/>
                <a:ea typeface="+mj-ea"/>
                <a:cs typeface="+mj-cs"/>
              </a:rPr>
              <a:t>supply</a:t>
            </a:r>
            <a:r>
              <a:rPr kumimoji="0" lang="sv-SE" sz="3000" b="1" i="0" u="none" strike="noStrike" kern="1200" cap="none" spc="0" normalizeH="0" baseline="0" noProof="0" dirty="0">
                <a:ln>
                  <a:noFill/>
                </a:ln>
                <a:solidFill>
                  <a:srgbClr val="000000"/>
                </a:solidFill>
                <a:effectLst/>
                <a:uLnTx/>
                <a:uFillTx/>
                <a:latin typeface="Century Gothic"/>
                <a:ea typeface="+mj-ea"/>
                <a:cs typeface="+mj-cs"/>
              </a:rPr>
              <a:t> is </a:t>
            </a:r>
            <a:r>
              <a:rPr kumimoji="0" lang="sv-SE" sz="3000" b="1" i="0" u="none" strike="noStrike" kern="1200" cap="none" spc="0" normalizeH="0" baseline="0" noProof="0" dirty="0" err="1">
                <a:ln>
                  <a:noFill/>
                </a:ln>
                <a:solidFill>
                  <a:srgbClr val="000000"/>
                </a:solidFill>
                <a:effectLst/>
                <a:uLnTx/>
                <a:uFillTx/>
                <a:latin typeface="Century Gothic"/>
                <a:ea typeface="+mj-ea"/>
                <a:cs typeface="+mj-cs"/>
              </a:rPr>
              <a:t>primary</a:t>
            </a:r>
            <a:r>
              <a:rPr kumimoji="0" lang="sv-SE" sz="3000" b="1" i="0" u="none" strike="noStrike" kern="1200" cap="none" spc="0" normalizeH="0" baseline="0" noProof="0" dirty="0">
                <a:ln>
                  <a:noFill/>
                </a:ln>
                <a:solidFill>
                  <a:srgbClr val="000000"/>
                </a:solidFill>
                <a:effectLst/>
                <a:uLnTx/>
                <a:uFillTx/>
                <a:latin typeface="Century Gothic"/>
                <a:ea typeface="+mj-ea"/>
                <a:cs typeface="+mj-cs"/>
              </a:rPr>
              <a:t> </a:t>
            </a:r>
            <a:r>
              <a:rPr kumimoji="0" lang="sv-SE" sz="3000" b="1" i="0" u="none" strike="noStrike" kern="1200" cap="none" spc="0" normalizeH="0" baseline="0" noProof="0" dirty="0" err="1">
                <a:ln>
                  <a:noFill/>
                </a:ln>
                <a:solidFill>
                  <a:srgbClr val="000000"/>
                </a:solidFill>
                <a:effectLst/>
                <a:uLnTx/>
                <a:uFillTx/>
                <a:latin typeface="Century Gothic"/>
                <a:ea typeface="+mj-ea"/>
                <a:cs typeface="+mj-cs"/>
              </a:rPr>
              <a:t>woody</a:t>
            </a:r>
            <a:r>
              <a:rPr kumimoji="0" lang="sv-SE" sz="3000" b="1" i="0" u="none" strike="noStrike" kern="1200" cap="none" spc="0" normalizeH="0" baseline="0" noProof="0" dirty="0">
                <a:ln>
                  <a:noFill/>
                </a:ln>
                <a:solidFill>
                  <a:srgbClr val="000000"/>
                </a:solidFill>
                <a:effectLst/>
                <a:uLnTx/>
                <a:uFillTx/>
                <a:latin typeface="Century Gothic"/>
                <a:ea typeface="+mj-ea"/>
                <a:cs typeface="+mj-cs"/>
              </a:rPr>
              <a:t> </a:t>
            </a:r>
            <a:r>
              <a:rPr kumimoji="0" lang="sv-SE" sz="3000" b="1" i="0" u="none" strike="noStrike" kern="1200" cap="none" spc="0" normalizeH="0" baseline="0" noProof="0" dirty="0" err="1">
                <a:ln>
                  <a:noFill/>
                </a:ln>
                <a:solidFill>
                  <a:srgbClr val="000000"/>
                </a:solidFill>
                <a:effectLst/>
                <a:uLnTx/>
                <a:uFillTx/>
                <a:latin typeface="Century Gothic"/>
                <a:ea typeface="+mj-ea"/>
                <a:cs typeface="+mj-cs"/>
              </a:rPr>
              <a:t>biomass</a:t>
            </a:r>
            <a:endParaRPr kumimoji="0" lang="sv-SE" sz="3000" b="1" i="0" u="none" strike="noStrike" kern="1200" cap="none" spc="0" normalizeH="0" baseline="0" noProof="0" dirty="0">
              <a:ln>
                <a:noFill/>
              </a:ln>
              <a:solidFill>
                <a:srgbClr val="000000"/>
              </a:solidFill>
              <a:effectLst/>
              <a:uLnTx/>
              <a:uFillTx/>
              <a:latin typeface="Century Gothic"/>
              <a:ea typeface="+mj-ea"/>
              <a:cs typeface="+mj-cs"/>
            </a:endParaRPr>
          </a:p>
        </p:txBody>
      </p:sp>
      <p:sp>
        <p:nvSpPr>
          <p:cNvPr id="11" name="Platshållare för innehåll 3">
            <a:extLst>
              <a:ext uri="{FF2B5EF4-FFF2-40B4-BE49-F238E27FC236}">
                <a16:creationId xmlns:a16="http://schemas.microsoft.com/office/drawing/2014/main" id="{F871D2A0-AE85-42F3-895D-1CA35C04D1BC}"/>
              </a:ext>
            </a:extLst>
          </p:cNvPr>
          <p:cNvSpPr txBox="1">
            <a:spLocks/>
          </p:cNvSpPr>
          <p:nvPr/>
        </p:nvSpPr>
        <p:spPr>
          <a:xfrm>
            <a:off x="6504341" y="1771474"/>
            <a:ext cx="4908372" cy="4403725"/>
          </a:xfrm>
          <a:prstGeom prst="rect">
            <a:avLst/>
          </a:prstGeom>
        </p:spPr>
        <p:txBody>
          <a:bodyPr/>
          <a:lstStyle>
            <a:lvl1pPr marL="228594" indent="-228594" algn="l" defTabSz="914377" rtl="0" eaLnBrk="1" latinLnBrk="0" hangingPunct="1">
              <a:lnSpc>
                <a:spcPct val="100000"/>
              </a:lnSpc>
              <a:spcBef>
                <a:spcPts val="1000"/>
              </a:spcBef>
              <a:buFont typeface="Arial" panose="020B0604020202020204" pitchFamily="34" charset="0"/>
              <a:buChar char="•"/>
              <a:defRPr sz="1600" b="1" kern="1200">
                <a:solidFill>
                  <a:schemeClr val="tx1"/>
                </a:solidFill>
                <a:latin typeface="+mn-lt"/>
                <a:ea typeface="+mn-ea"/>
                <a:cs typeface="+mn-cs"/>
              </a:defRPr>
            </a:lvl1pPr>
            <a:lvl2pPr marL="460788" indent="-228594" algn="l" defTabSz="914377"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2pPr>
            <a:lvl3pPr marL="691183" indent="-228594" algn="l" defTabSz="914377" rtl="0" eaLnBrk="1" latinLnBrk="0" hangingPunct="1">
              <a:lnSpc>
                <a:spcPct val="100000"/>
              </a:lnSpc>
              <a:spcBef>
                <a:spcPts val="500"/>
              </a:spcBef>
              <a:buFont typeface="Arial" panose="020B0604020202020204" pitchFamily="34" charset="0"/>
              <a:buChar char="•"/>
              <a:defRPr sz="1200" kern="1200">
                <a:solidFill>
                  <a:schemeClr val="tx1"/>
                </a:solidFill>
                <a:latin typeface="+mn-lt"/>
                <a:ea typeface="+mn-ea"/>
                <a:cs typeface="+mn-cs"/>
              </a:defRPr>
            </a:lvl3pPr>
            <a:lvl4pPr marL="921577" indent="-228594" algn="l" defTabSz="914377" rtl="0" eaLnBrk="1" latinLnBrk="0" hangingPunct="1">
              <a:lnSpc>
                <a:spcPct val="100000"/>
              </a:lnSpc>
              <a:spcBef>
                <a:spcPts val="500"/>
              </a:spcBef>
              <a:buFont typeface="Arial" panose="020B0604020202020204" pitchFamily="34" charset="0"/>
              <a:buChar char="•"/>
              <a:defRPr sz="1200" kern="1200">
                <a:solidFill>
                  <a:schemeClr val="tx1"/>
                </a:solidFill>
                <a:latin typeface="+mn-lt"/>
                <a:ea typeface="+mn-ea"/>
                <a:cs typeface="+mn-cs"/>
              </a:defRPr>
            </a:lvl4pPr>
            <a:lvl5pPr marL="1115972" indent="-228594" algn="l" defTabSz="914377" rtl="0" eaLnBrk="1" latinLnBrk="0" hangingPunct="1">
              <a:lnSpc>
                <a:spcPct val="10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94" marR="0" lvl="0" indent="-228594" algn="l" defTabSz="914377"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sv-SE" sz="1600" b="1" i="0" u="none" strike="noStrike" kern="1200" cap="none" spc="0" normalizeH="0" baseline="0" noProof="0" dirty="0">
                <a:ln>
                  <a:noFill/>
                </a:ln>
                <a:solidFill>
                  <a:srgbClr val="000000"/>
                </a:solidFill>
                <a:effectLst/>
                <a:uLnTx/>
                <a:uFillTx/>
                <a:latin typeface="Century Gothic"/>
                <a:ea typeface="+mn-ea"/>
                <a:cs typeface="+mn-cs"/>
              </a:rPr>
              <a:t>The </a:t>
            </a:r>
            <a:r>
              <a:rPr kumimoji="0" lang="sv-SE" sz="1600" b="1" i="0" u="none" strike="noStrike" kern="1200" cap="none" spc="0" normalizeH="0" baseline="0" noProof="0" dirty="0" err="1">
                <a:ln>
                  <a:noFill/>
                </a:ln>
                <a:solidFill>
                  <a:srgbClr val="000000"/>
                </a:solidFill>
                <a:effectLst/>
                <a:uLnTx/>
                <a:uFillTx/>
                <a:latin typeface="Century Gothic"/>
                <a:ea typeface="+mn-ea"/>
                <a:cs typeface="+mn-cs"/>
              </a:rPr>
              <a:t>primary</a:t>
            </a:r>
            <a:r>
              <a:rPr kumimoji="0" lang="sv-SE" sz="1600" b="1" i="0" u="none" strike="noStrike" kern="1200" cap="none" spc="0" normalizeH="0" baseline="0" noProof="0" dirty="0">
                <a:ln>
                  <a:noFill/>
                </a:ln>
                <a:solidFill>
                  <a:srgbClr val="000000"/>
                </a:solidFill>
                <a:effectLst/>
                <a:uLnTx/>
                <a:uFillTx/>
                <a:latin typeface="Century Gothic"/>
                <a:ea typeface="+mn-ea"/>
                <a:cs typeface="+mn-cs"/>
              </a:rPr>
              <a:t> </a:t>
            </a:r>
            <a:r>
              <a:rPr kumimoji="0" lang="sv-SE" sz="1600" b="1" i="0" u="none" strike="noStrike" kern="1200" cap="none" spc="0" normalizeH="0" baseline="0" noProof="0" dirty="0" err="1">
                <a:ln>
                  <a:noFill/>
                </a:ln>
                <a:solidFill>
                  <a:srgbClr val="000000"/>
                </a:solidFill>
                <a:effectLst/>
                <a:uLnTx/>
                <a:uFillTx/>
                <a:latin typeface="Century Gothic"/>
                <a:ea typeface="+mn-ea"/>
                <a:cs typeface="+mn-cs"/>
              </a:rPr>
              <a:t>woody</a:t>
            </a:r>
            <a:r>
              <a:rPr kumimoji="0" lang="sv-SE" sz="1600" b="1" i="0" u="none" strike="noStrike" kern="1200" cap="none" spc="0" normalizeH="0" baseline="0" noProof="0" dirty="0">
                <a:ln>
                  <a:noFill/>
                </a:ln>
                <a:solidFill>
                  <a:srgbClr val="000000"/>
                </a:solidFill>
                <a:effectLst/>
                <a:uLnTx/>
                <a:uFillTx/>
                <a:latin typeface="Century Gothic"/>
                <a:ea typeface="+mn-ea"/>
                <a:cs typeface="+mn-cs"/>
              </a:rPr>
              <a:t> </a:t>
            </a:r>
            <a:r>
              <a:rPr kumimoji="0" lang="sv-SE" sz="1600" b="1" i="0" u="none" strike="noStrike" kern="1200" cap="none" spc="0" normalizeH="0" baseline="0" noProof="0" dirty="0" err="1">
                <a:ln>
                  <a:noFill/>
                </a:ln>
                <a:solidFill>
                  <a:srgbClr val="000000"/>
                </a:solidFill>
                <a:effectLst/>
                <a:uLnTx/>
                <a:uFillTx/>
                <a:latin typeface="Century Gothic"/>
                <a:ea typeface="+mn-ea"/>
                <a:cs typeface="+mn-cs"/>
              </a:rPr>
              <a:t>biomass</a:t>
            </a:r>
            <a:r>
              <a:rPr kumimoji="0" lang="sv-SE" sz="1600" b="1" i="0" u="none" strike="noStrike" kern="1200" cap="none" spc="0" normalizeH="0" baseline="0" noProof="0" dirty="0">
                <a:ln>
                  <a:noFill/>
                </a:ln>
                <a:solidFill>
                  <a:srgbClr val="000000"/>
                </a:solidFill>
                <a:effectLst/>
                <a:uLnTx/>
                <a:uFillTx/>
                <a:latin typeface="Century Gothic"/>
                <a:ea typeface="+mn-ea"/>
                <a:cs typeface="+mn-cs"/>
              </a:rPr>
              <a:t> </a:t>
            </a:r>
            <a:r>
              <a:rPr kumimoji="0" lang="sv-SE" sz="1600" b="1" i="0" u="none" strike="noStrike" kern="1200" cap="none" spc="0" normalizeH="0" baseline="0" noProof="0" dirty="0" err="1">
                <a:ln>
                  <a:noFill/>
                </a:ln>
                <a:solidFill>
                  <a:srgbClr val="000000"/>
                </a:solidFill>
                <a:effectLst/>
                <a:uLnTx/>
                <a:uFillTx/>
                <a:latin typeface="Century Gothic"/>
                <a:ea typeface="+mn-ea"/>
                <a:cs typeface="+mn-cs"/>
              </a:rPr>
              <a:t>used</a:t>
            </a:r>
            <a:r>
              <a:rPr kumimoji="0" lang="sv-SE" sz="1600" b="1" i="0" u="none" strike="noStrike" kern="1200" cap="none" spc="0" normalizeH="0" baseline="0" noProof="0" dirty="0">
                <a:ln>
                  <a:noFill/>
                </a:ln>
                <a:solidFill>
                  <a:srgbClr val="000000"/>
                </a:solidFill>
                <a:effectLst/>
                <a:uLnTx/>
                <a:uFillTx/>
                <a:latin typeface="Century Gothic"/>
                <a:ea typeface="+mn-ea"/>
                <a:cs typeface="+mn-cs"/>
              </a:rPr>
              <a:t> in Sweden is tops and </a:t>
            </a:r>
            <a:r>
              <a:rPr kumimoji="0" lang="sv-SE" sz="1600" b="1" i="0" u="none" strike="noStrike" kern="1200" cap="none" spc="0" normalizeH="0" baseline="0" noProof="0" dirty="0" err="1">
                <a:ln>
                  <a:noFill/>
                </a:ln>
                <a:solidFill>
                  <a:srgbClr val="000000"/>
                </a:solidFill>
                <a:effectLst/>
                <a:uLnTx/>
                <a:uFillTx/>
                <a:latin typeface="Century Gothic"/>
                <a:ea typeface="+mn-ea"/>
                <a:cs typeface="+mn-cs"/>
              </a:rPr>
              <a:t>branches</a:t>
            </a:r>
            <a:r>
              <a:rPr kumimoji="0" lang="sv-SE" sz="1600" b="1" i="0" u="none" strike="noStrike" kern="1200" cap="none" spc="0" normalizeH="0" baseline="0" noProof="0" dirty="0">
                <a:ln>
                  <a:noFill/>
                </a:ln>
                <a:solidFill>
                  <a:srgbClr val="000000"/>
                </a:solidFill>
                <a:effectLst/>
                <a:uLnTx/>
                <a:uFillTx/>
                <a:latin typeface="Century Gothic"/>
                <a:ea typeface="+mn-ea"/>
                <a:cs typeface="+mn-cs"/>
              </a:rPr>
              <a:t>, </a:t>
            </a:r>
            <a:r>
              <a:rPr kumimoji="0" lang="sv-SE" sz="1600" b="1" i="0" u="none" strike="noStrike" kern="1200" cap="none" spc="0" normalizeH="0" baseline="0" noProof="0" dirty="0" err="1">
                <a:ln>
                  <a:noFill/>
                </a:ln>
                <a:solidFill>
                  <a:srgbClr val="000000"/>
                </a:solidFill>
                <a:effectLst/>
                <a:uLnTx/>
                <a:uFillTx/>
                <a:latin typeface="Century Gothic"/>
                <a:ea typeface="+mn-ea"/>
                <a:cs typeface="+mn-cs"/>
              </a:rPr>
              <a:t>thinnings</a:t>
            </a:r>
            <a:r>
              <a:rPr kumimoji="0" lang="sv-SE" sz="1600" b="1" i="0" u="none" strike="noStrike" kern="1200" cap="none" spc="0" normalizeH="0" baseline="0" noProof="0" dirty="0">
                <a:ln>
                  <a:noFill/>
                </a:ln>
                <a:solidFill>
                  <a:srgbClr val="000000"/>
                </a:solidFill>
                <a:effectLst/>
                <a:uLnTx/>
                <a:uFillTx/>
                <a:latin typeface="Century Gothic"/>
                <a:ea typeface="+mn-ea"/>
                <a:cs typeface="+mn-cs"/>
              </a:rPr>
              <a:t> and </a:t>
            </a:r>
            <a:r>
              <a:rPr kumimoji="0" lang="sv-SE" sz="1600" b="1" i="0" u="none" strike="noStrike" kern="1200" cap="none" spc="0" normalizeH="0" baseline="0" noProof="0" dirty="0" err="1">
                <a:ln>
                  <a:noFill/>
                </a:ln>
                <a:solidFill>
                  <a:srgbClr val="000000"/>
                </a:solidFill>
                <a:effectLst/>
                <a:uLnTx/>
                <a:uFillTx/>
                <a:latin typeface="Century Gothic"/>
                <a:ea typeface="+mn-ea"/>
                <a:cs typeface="+mn-cs"/>
              </a:rPr>
              <a:t>damaged</a:t>
            </a:r>
            <a:r>
              <a:rPr kumimoji="0" lang="sv-SE" sz="1600" b="1" i="0" u="none" strike="noStrike" kern="1200" cap="none" spc="0" normalizeH="0" baseline="0" noProof="0" dirty="0">
                <a:ln>
                  <a:noFill/>
                </a:ln>
                <a:solidFill>
                  <a:srgbClr val="000000"/>
                </a:solidFill>
                <a:effectLst/>
                <a:uLnTx/>
                <a:uFillTx/>
                <a:latin typeface="Century Gothic"/>
                <a:ea typeface="+mn-ea"/>
                <a:cs typeface="+mn-cs"/>
              </a:rPr>
              <a:t> </a:t>
            </a:r>
            <a:r>
              <a:rPr kumimoji="0" lang="sv-SE" sz="1600" b="1" i="0" u="none" strike="noStrike" kern="1200" cap="none" spc="0" normalizeH="0" baseline="0" noProof="0" dirty="0" err="1">
                <a:ln>
                  <a:noFill/>
                </a:ln>
                <a:solidFill>
                  <a:srgbClr val="000000"/>
                </a:solidFill>
                <a:effectLst/>
                <a:uLnTx/>
                <a:uFillTx/>
                <a:latin typeface="Century Gothic"/>
                <a:ea typeface="+mn-ea"/>
                <a:cs typeface="+mn-cs"/>
              </a:rPr>
              <a:t>wood</a:t>
            </a:r>
            <a:endParaRPr kumimoji="0" lang="sv-SE" sz="1600" b="1" i="0" u="none" strike="noStrike" kern="1200" cap="none" spc="0" normalizeH="0" baseline="0" noProof="0" dirty="0">
              <a:ln>
                <a:noFill/>
              </a:ln>
              <a:solidFill>
                <a:srgbClr val="000000"/>
              </a:solidFill>
              <a:effectLst/>
              <a:uLnTx/>
              <a:uFillTx/>
              <a:latin typeface="Century Gothic"/>
              <a:ea typeface="+mn-ea"/>
              <a:cs typeface="+mn-cs"/>
            </a:endParaRPr>
          </a:p>
          <a:p>
            <a:pPr marL="228594" marR="0" lvl="0" indent="-228594" algn="l" defTabSz="914377"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sv-SE" sz="1600" b="1" i="0" u="none" strike="noStrike" kern="1200" cap="none" spc="0" normalizeH="0" baseline="0" noProof="0" dirty="0" err="1">
                <a:ln>
                  <a:noFill/>
                </a:ln>
                <a:solidFill>
                  <a:srgbClr val="000000"/>
                </a:solidFill>
                <a:effectLst/>
                <a:uLnTx/>
                <a:uFillTx/>
                <a:latin typeface="Century Gothic"/>
                <a:ea typeface="+mn-ea"/>
                <a:cs typeface="+mn-cs"/>
              </a:rPr>
              <a:t>There</a:t>
            </a:r>
            <a:r>
              <a:rPr kumimoji="0" lang="sv-SE" sz="1600" b="1" i="0" u="none" strike="noStrike" kern="1200" cap="none" spc="0" normalizeH="0" baseline="0" noProof="0" dirty="0">
                <a:ln>
                  <a:noFill/>
                </a:ln>
                <a:solidFill>
                  <a:srgbClr val="000000"/>
                </a:solidFill>
                <a:effectLst/>
                <a:uLnTx/>
                <a:uFillTx/>
                <a:latin typeface="Century Gothic"/>
                <a:ea typeface="+mn-ea"/>
                <a:cs typeface="+mn-cs"/>
              </a:rPr>
              <a:t> is no </a:t>
            </a:r>
            <a:r>
              <a:rPr kumimoji="0" lang="sv-SE" sz="1600" b="1" i="0" u="none" strike="noStrike" kern="1200" cap="none" spc="0" normalizeH="0" baseline="0" noProof="0" dirty="0" err="1">
                <a:ln>
                  <a:noFill/>
                </a:ln>
                <a:solidFill>
                  <a:srgbClr val="000000"/>
                </a:solidFill>
                <a:effectLst/>
                <a:uLnTx/>
                <a:uFillTx/>
                <a:latin typeface="Century Gothic"/>
                <a:ea typeface="+mn-ea"/>
                <a:cs typeface="+mn-cs"/>
              </a:rPr>
              <a:t>other</a:t>
            </a:r>
            <a:r>
              <a:rPr kumimoji="0" lang="sv-SE" sz="1600" b="1" i="0" u="none" strike="noStrike" kern="1200" cap="none" spc="0" normalizeH="0" baseline="0" noProof="0" dirty="0">
                <a:ln>
                  <a:noFill/>
                </a:ln>
                <a:solidFill>
                  <a:srgbClr val="000000"/>
                </a:solidFill>
                <a:effectLst/>
                <a:uLnTx/>
                <a:uFillTx/>
                <a:latin typeface="Century Gothic"/>
                <a:ea typeface="+mn-ea"/>
                <a:cs typeface="+mn-cs"/>
              </a:rPr>
              <a:t> </a:t>
            </a:r>
            <a:r>
              <a:rPr kumimoji="0" lang="sv-SE" sz="1600" b="1" i="0" u="none" strike="noStrike" kern="1200" cap="none" spc="0" normalizeH="0" baseline="0" noProof="0" dirty="0" err="1">
                <a:ln>
                  <a:noFill/>
                </a:ln>
                <a:solidFill>
                  <a:srgbClr val="000000"/>
                </a:solidFill>
                <a:effectLst/>
                <a:uLnTx/>
                <a:uFillTx/>
                <a:latin typeface="Century Gothic"/>
                <a:ea typeface="+mn-ea"/>
                <a:cs typeface="+mn-cs"/>
              </a:rPr>
              <a:t>commercial</a:t>
            </a:r>
            <a:r>
              <a:rPr kumimoji="0" lang="sv-SE" sz="1600" b="1" i="0" u="none" strike="noStrike" kern="1200" cap="none" spc="0" normalizeH="0" baseline="0" noProof="0" dirty="0">
                <a:ln>
                  <a:noFill/>
                </a:ln>
                <a:solidFill>
                  <a:srgbClr val="000000"/>
                </a:solidFill>
                <a:effectLst/>
                <a:uLnTx/>
                <a:uFillTx/>
                <a:latin typeface="Century Gothic"/>
                <a:ea typeface="+mn-ea"/>
                <a:cs typeface="+mn-cs"/>
              </a:rPr>
              <a:t> </a:t>
            </a:r>
            <a:r>
              <a:rPr kumimoji="0" lang="sv-SE" sz="1600" b="1" i="0" u="none" strike="noStrike" kern="1200" cap="none" spc="0" normalizeH="0" baseline="0" noProof="0" dirty="0" err="1">
                <a:ln>
                  <a:noFill/>
                </a:ln>
                <a:solidFill>
                  <a:srgbClr val="000000"/>
                </a:solidFill>
                <a:effectLst/>
                <a:uLnTx/>
                <a:uFillTx/>
                <a:latin typeface="Century Gothic"/>
                <a:ea typeface="+mn-ea"/>
                <a:cs typeface="+mn-cs"/>
              </a:rPr>
              <a:t>use</a:t>
            </a:r>
            <a:r>
              <a:rPr kumimoji="0" lang="sv-SE" sz="1600" b="1" i="0" u="none" strike="noStrike" kern="1200" cap="none" spc="0" normalizeH="0" baseline="0" noProof="0" dirty="0">
                <a:ln>
                  <a:noFill/>
                </a:ln>
                <a:solidFill>
                  <a:srgbClr val="000000"/>
                </a:solidFill>
                <a:effectLst/>
                <a:uLnTx/>
                <a:uFillTx/>
                <a:latin typeface="Century Gothic"/>
                <a:ea typeface="+mn-ea"/>
                <a:cs typeface="+mn-cs"/>
              </a:rPr>
              <a:t> for the </a:t>
            </a:r>
            <a:r>
              <a:rPr kumimoji="0" lang="sv-SE" sz="1600" b="1" i="0" u="none" strike="noStrike" kern="1200" cap="none" spc="0" normalizeH="0" baseline="0" noProof="0" dirty="0" err="1">
                <a:ln>
                  <a:noFill/>
                </a:ln>
                <a:solidFill>
                  <a:srgbClr val="000000"/>
                </a:solidFill>
                <a:effectLst/>
                <a:uLnTx/>
                <a:uFillTx/>
                <a:latin typeface="Century Gothic"/>
                <a:ea typeface="+mn-ea"/>
                <a:cs typeface="+mn-cs"/>
              </a:rPr>
              <a:t>residues</a:t>
            </a:r>
            <a:r>
              <a:rPr kumimoji="0" lang="sv-SE" sz="1600" b="1" i="0" u="none" strike="noStrike" kern="1200" cap="none" spc="0" normalizeH="0" baseline="0" noProof="0" dirty="0">
                <a:ln>
                  <a:noFill/>
                </a:ln>
                <a:solidFill>
                  <a:srgbClr val="000000"/>
                </a:solidFill>
                <a:effectLst/>
                <a:uLnTx/>
                <a:uFillTx/>
                <a:latin typeface="Century Gothic"/>
                <a:ea typeface="+mn-ea"/>
                <a:cs typeface="+mn-cs"/>
              </a:rPr>
              <a:t> </a:t>
            </a:r>
            <a:r>
              <a:rPr kumimoji="0" lang="sv-SE" sz="1600" b="1" i="0" u="none" strike="noStrike" kern="1200" cap="none" spc="0" normalizeH="0" baseline="0" noProof="0" dirty="0" err="1">
                <a:ln>
                  <a:noFill/>
                </a:ln>
                <a:solidFill>
                  <a:srgbClr val="000000"/>
                </a:solidFill>
                <a:effectLst/>
                <a:uLnTx/>
                <a:uFillTx/>
                <a:latin typeface="Century Gothic"/>
                <a:ea typeface="+mn-ea"/>
                <a:cs typeface="+mn-cs"/>
              </a:rPr>
              <a:t>besides</a:t>
            </a:r>
            <a:r>
              <a:rPr kumimoji="0" lang="sv-SE" sz="1600" b="1" i="0" u="none" strike="noStrike" kern="1200" cap="none" spc="0" normalizeH="0" baseline="0" noProof="0" dirty="0">
                <a:ln>
                  <a:noFill/>
                </a:ln>
                <a:solidFill>
                  <a:srgbClr val="000000"/>
                </a:solidFill>
                <a:effectLst/>
                <a:uLnTx/>
                <a:uFillTx/>
                <a:latin typeface="Century Gothic"/>
                <a:ea typeface="+mn-ea"/>
                <a:cs typeface="+mn-cs"/>
              </a:rPr>
              <a:t> </a:t>
            </a:r>
            <a:r>
              <a:rPr kumimoji="0" lang="sv-SE" sz="1600" b="1" i="0" u="none" strike="noStrike" kern="1200" cap="none" spc="0" normalizeH="0" baseline="0" noProof="0" dirty="0" err="1">
                <a:ln>
                  <a:noFill/>
                </a:ln>
                <a:solidFill>
                  <a:srgbClr val="000000"/>
                </a:solidFill>
                <a:effectLst/>
                <a:uLnTx/>
                <a:uFillTx/>
                <a:latin typeface="Century Gothic"/>
                <a:ea typeface="+mn-ea"/>
                <a:cs typeface="+mn-cs"/>
              </a:rPr>
              <a:t>energy</a:t>
            </a:r>
            <a:r>
              <a:rPr kumimoji="0" lang="sv-SE" sz="1600" b="1" i="0" u="none" strike="noStrike" kern="1200" cap="none" spc="0" normalizeH="0" baseline="0" noProof="0" dirty="0">
                <a:ln>
                  <a:noFill/>
                </a:ln>
                <a:solidFill>
                  <a:srgbClr val="000000"/>
                </a:solidFill>
                <a:effectLst/>
                <a:uLnTx/>
                <a:uFillTx/>
                <a:latin typeface="Century Gothic"/>
                <a:ea typeface="+mn-ea"/>
                <a:cs typeface="+mn-cs"/>
              </a:rPr>
              <a:t> </a:t>
            </a:r>
            <a:r>
              <a:rPr kumimoji="0" lang="sv-SE" sz="1600" b="1" i="0" u="none" strike="noStrike" kern="1200" cap="none" spc="0" normalizeH="0" baseline="0" noProof="0" dirty="0" err="1">
                <a:ln>
                  <a:noFill/>
                </a:ln>
                <a:solidFill>
                  <a:srgbClr val="000000"/>
                </a:solidFill>
                <a:effectLst/>
                <a:uLnTx/>
                <a:uFillTx/>
                <a:latin typeface="Century Gothic"/>
                <a:ea typeface="+mn-ea"/>
                <a:cs typeface="+mn-cs"/>
              </a:rPr>
              <a:t>use</a:t>
            </a:r>
            <a:endParaRPr kumimoji="0" lang="sv-SE" sz="1600" b="1" i="0" u="none" strike="noStrike" kern="1200" cap="none" spc="0" normalizeH="0" baseline="0" noProof="0" dirty="0">
              <a:ln>
                <a:noFill/>
              </a:ln>
              <a:solidFill>
                <a:srgbClr val="000000"/>
              </a:solidFill>
              <a:effectLst/>
              <a:uLnTx/>
              <a:uFillTx/>
              <a:latin typeface="Century Gothic"/>
              <a:ea typeface="+mn-ea"/>
              <a:cs typeface="+mn-cs"/>
            </a:endParaRPr>
          </a:p>
          <a:p>
            <a:pPr marL="228594" marR="0" lvl="0" indent="-228594" algn="l" defTabSz="914377"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0" lang="sv-SE" sz="1600" b="1" i="0" u="none" strike="noStrike" kern="1200" cap="none" spc="0" normalizeH="0" baseline="0" noProof="0" dirty="0">
              <a:ln>
                <a:noFill/>
              </a:ln>
              <a:solidFill>
                <a:srgbClr val="000000"/>
              </a:solidFill>
              <a:effectLst/>
              <a:uLnTx/>
              <a:uFillTx/>
              <a:latin typeface="Century Gothic"/>
              <a:ea typeface="+mn-ea"/>
              <a:cs typeface="+mn-cs"/>
            </a:endParaRPr>
          </a:p>
          <a:p>
            <a:pPr marL="228594" marR="0" lvl="0" indent="-228594" algn="l" defTabSz="914377"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sv-SE" dirty="0">
                <a:solidFill>
                  <a:srgbClr val="000000"/>
                </a:solidFill>
                <a:latin typeface="Century Gothic"/>
              </a:rPr>
              <a:t>20 TWh </a:t>
            </a:r>
            <a:r>
              <a:rPr lang="sv-SE" dirty="0" err="1">
                <a:solidFill>
                  <a:srgbClr val="000000"/>
                </a:solidFill>
                <a:latin typeface="Century Gothic"/>
              </a:rPr>
              <a:t>of</a:t>
            </a:r>
            <a:r>
              <a:rPr lang="sv-SE" dirty="0">
                <a:solidFill>
                  <a:srgbClr val="000000"/>
                </a:solidFill>
                <a:latin typeface="Century Gothic"/>
              </a:rPr>
              <a:t> </a:t>
            </a:r>
            <a:r>
              <a:rPr lang="sv-SE" dirty="0" err="1">
                <a:solidFill>
                  <a:srgbClr val="000000"/>
                </a:solidFill>
                <a:latin typeface="Century Gothic"/>
              </a:rPr>
              <a:t>coal</a:t>
            </a:r>
            <a:r>
              <a:rPr kumimoji="0" lang="sv-SE" sz="1600" b="1" i="0" u="none" strike="noStrike" kern="1200" cap="none" spc="0" normalizeH="0" baseline="0" noProof="0" dirty="0">
                <a:ln>
                  <a:noFill/>
                </a:ln>
                <a:solidFill>
                  <a:srgbClr val="000000"/>
                </a:solidFill>
                <a:effectLst/>
                <a:uLnTx/>
                <a:uFillTx/>
                <a:latin typeface="Century Gothic"/>
                <a:ea typeface="+mn-ea"/>
                <a:cs typeface="+mn-cs"/>
              </a:rPr>
              <a:t> </a:t>
            </a:r>
            <a:r>
              <a:rPr kumimoji="0" lang="sv-SE" sz="1600" b="1" i="0" u="none" strike="noStrike" kern="1200" cap="none" spc="0" normalizeH="0" baseline="0" noProof="0" dirty="0" err="1">
                <a:ln>
                  <a:noFill/>
                </a:ln>
                <a:solidFill>
                  <a:srgbClr val="000000"/>
                </a:solidFill>
                <a:effectLst/>
                <a:uLnTx/>
                <a:uFillTx/>
                <a:latin typeface="Century Gothic"/>
                <a:ea typeface="+mn-ea"/>
                <a:cs typeface="+mn-cs"/>
              </a:rPr>
              <a:t>would</a:t>
            </a:r>
            <a:r>
              <a:rPr kumimoji="0" lang="sv-SE" sz="1600" b="1" i="0" u="none" strike="noStrike" kern="1200" cap="none" spc="0" normalizeH="0" baseline="0" noProof="0" dirty="0">
                <a:ln>
                  <a:noFill/>
                </a:ln>
                <a:solidFill>
                  <a:srgbClr val="000000"/>
                </a:solidFill>
                <a:effectLst/>
                <a:uLnTx/>
                <a:uFillTx/>
                <a:latin typeface="Century Gothic"/>
                <a:ea typeface="+mn-ea"/>
                <a:cs typeface="+mn-cs"/>
              </a:rPr>
              <a:t> </a:t>
            </a:r>
            <a:r>
              <a:rPr kumimoji="0" lang="sv-SE" sz="1600" b="1" i="0" u="none" strike="noStrike" kern="1200" cap="none" spc="0" normalizeH="0" baseline="0" noProof="0" dirty="0" err="1">
                <a:ln>
                  <a:noFill/>
                </a:ln>
                <a:solidFill>
                  <a:srgbClr val="000000"/>
                </a:solidFill>
                <a:effectLst/>
                <a:uLnTx/>
                <a:uFillTx/>
                <a:latin typeface="Century Gothic"/>
                <a:ea typeface="+mn-ea"/>
                <a:cs typeface="+mn-cs"/>
              </a:rPr>
              <a:t>give</a:t>
            </a:r>
            <a:r>
              <a:rPr kumimoji="0" lang="sv-SE" sz="1600" b="1" i="0" u="none" strike="noStrike" kern="1200" cap="none" spc="0" normalizeH="0" baseline="0" noProof="0" dirty="0">
                <a:ln>
                  <a:noFill/>
                </a:ln>
                <a:solidFill>
                  <a:srgbClr val="000000"/>
                </a:solidFill>
                <a:effectLst/>
                <a:uLnTx/>
                <a:uFillTx/>
                <a:latin typeface="Century Gothic"/>
                <a:ea typeface="+mn-ea"/>
                <a:cs typeface="+mn-cs"/>
              </a:rPr>
              <a:t> release </a:t>
            </a:r>
            <a:r>
              <a:rPr kumimoji="0" lang="sv-SE" sz="1600" b="1" i="0" u="none" strike="noStrike" kern="1200" cap="none" spc="0" normalizeH="0" baseline="0" noProof="0" dirty="0" err="1">
                <a:ln>
                  <a:noFill/>
                </a:ln>
                <a:solidFill>
                  <a:srgbClr val="000000"/>
                </a:solidFill>
                <a:effectLst/>
                <a:uLnTx/>
                <a:uFillTx/>
                <a:latin typeface="Century Gothic"/>
                <a:ea typeface="+mn-ea"/>
                <a:cs typeface="+mn-cs"/>
              </a:rPr>
              <a:t>about</a:t>
            </a:r>
            <a:r>
              <a:rPr kumimoji="0" lang="sv-SE" sz="1600" b="1" i="0" u="none" strike="noStrike" kern="1200" cap="none" spc="0" normalizeH="0" baseline="0" noProof="0" dirty="0">
                <a:ln>
                  <a:noFill/>
                </a:ln>
                <a:solidFill>
                  <a:srgbClr val="000000"/>
                </a:solidFill>
                <a:effectLst/>
                <a:uLnTx/>
                <a:uFillTx/>
                <a:latin typeface="Century Gothic"/>
                <a:ea typeface="+mn-ea"/>
                <a:cs typeface="+mn-cs"/>
              </a:rPr>
              <a:t> 7 million </a:t>
            </a:r>
            <a:r>
              <a:rPr kumimoji="0" lang="sv-SE" sz="1600" b="1" i="0" u="none" strike="noStrike" kern="1200" cap="none" spc="0" normalizeH="0" baseline="0" noProof="0" dirty="0" err="1">
                <a:ln>
                  <a:noFill/>
                </a:ln>
                <a:solidFill>
                  <a:srgbClr val="000000"/>
                </a:solidFill>
                <a:effectLst/>
                <a:uLnTx/>
                <a:uFillTx/>
                <a:latin typeface="Century Gothic"/>
                <a:ea typeface="+mn-ea"/>
                <a:cs typeface="+mn-cs"/>
              </a:rPr>
              <a:t>tonnes</a:t>
            </a:r>
            <a:r>
              <a:rPr kumimoji="0" lang="sv-SE" sz="1600" b="1" i="0" u="none" strike="noStrike" kern="1200" cap="none" spc="0" normalizeH="0" baseline="0" noProof="0" dirty="0">
                <a:ln>
                  <a:noFill/>
                </a:ln>
                <a:solidFill>
                  <a:srgbClr val="000000"/>
                </a:solidFill>
                <a:effectLst/>
                <a:uLnTx/>
                <a:uFillTx/>
                <a:latin typeface="Century Gothic"/>
                <a:ea typeface="+mn-ea"/>
                <a:cs typeface="+mn-cs"/>
              </a:rPr>
              <a:t> </a:t>
            </a:r>
            <a:r>
              <a:rPr kumimoji="0" lang="sv-SE" sz="1600" b="1" i="0" u="none" strike="noStrike" kern="1200" cap="none" spc="0" normalizeH="0" baseline="0" noProof="0" dirty="0" err="1">
                <a:ln>
                  <a:noFill/>
                </a:ln>
                <a:solidFill>
                  <a:srgbClr val="000000"/>
                </a:solidFill>
                <a:effectLst/>
                <a:uLnTx/>
                <a:uFillTx/>
                <a:latin typeface="Century Gothic"/>
                <a:ea typeface="+mn-ea"/>
                <a:cs typeface="+mn-cs"/>
              </a:rPr>
              <a:t>of</a:t>
            </a:r>
            <a:r>
              <a:rPr kumimoji="0" lang="sv-SE" sz="1600" b="1" i="0" u="none" strike="noStrike" kern="1200" cap="none" spc="0" normalizeH="0" baseline="0" noProof="0" dirty="0">
                <a:ln>
                  <a:noFill/>
                </a:ln>
                <a:solidFill>
                  <a:srgbClr val="000000"/>
                </a:solidFill>
                <a:effectLst/>
                <a:uLnTx/>
                <a:uFillTx/>
                <a:latin typeface="Century Gothic"/>
                <a:ea typeface="+mn-ea"/>
                <a:cs typeface="+mn-cs"/>
              </a:rPr>
              <a:t> CO2</a:t>
            </a:r>
          </a:p>
        </p:txBody>
      </p:sp>
      <p:pic>
        <p:nvPicPr>
          <p:cNvPr id="14" name="Bild 13">
            <a:extLst>
              <a:ext uri="{FF2B5EF4-FFF2-40B4-BE49-F238E27FC236}">
                <a16:creationId xmlns:a16="http://schemas.microsoft.com/office/drawing/2014/main" id="{D4B02C07-07FA-4CC5-A92A-A253FCC272D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1205434"/>
            <a:ext cx="6365631" cy="4598377"/>
          </a:xfrm>
          <a:prstGeom prst="rect">
            <a:avLst/>
          </a:prstGeom>
        </p:spPr>
      </p:pic>
      <p:sp>
        <p:nvSpPr>
          <p:cNvPr id="16" name="Rektangel 15">
            <a:extLst>
              <a:ext uri="{FF2B5EF4-FFF2-40B4-BE49-F238E27FC236}">
                <a16:creationId xmlns:a16="http://schemas.microsoft.com/office/drawing/2014/main" id="{8FA9D233-B525-47D2-8F86-6FA76C1F1181}"/>
              </a:ext>
            </a:extLst>
          </p:cNvPr>
          <p:cNvSpPr/>
          <p:nvPr/>
        </p:nvSpPr>
        <p:spPr>
          <a:xfrm>
            <a:off x="1200015" y="4665784"/>
            <a:ext cx="3362575" cy="621323"/>
          </a:xfrm>
          <a:prstGeom prst="rect">
            <a:avLst/>
          </a:prstGeom>
          <a:solidFill>
            <a:schemeClr val="bg2">
              <a:alpha val="69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err="1">
                <a:ln>
                  <a:noFill/>
                </a:ln>
                <a:solidFill>
                  <a:srgbClr val="FF0000"/>
                </a:solidFill>
                <a:effectLst/>
                <a:uLnTx/>
                <a:uFillTx/>
                <a:latin typeface="Century Gothic"/>
                <a:ea typeface="+mn-ea"/>
                <a:cs typeface="+mn-cs"/>
              </a:rPr>
              <a:t>About</a:t>
            </a:r>
            <a:r>
              <a:rPr kumimoji="0" lang="sv-SE" sz="1600" b="1" i="0" u="none" strike="noStrike" kern="1200" cap="none" spc="0" normalizeH="0" baseline="0" noProof="0" dirty="0">
                <a:ln>
                  <a:noFill/>
                </a:ln>
                <a:solidFill>
                  <a:srgbClr val="FF0000"/>
                </a:solidFill>
                <a:effectLst/>
                <a:uLnTx/>
                <a:uFillTx/>
                <a:latin typeface="Century Gothic"/>
                <a:ea typeface="+mn-ea"/>
                <a:cs typeface="+mn-cs"/>
              </a:rPr>
              <a:t> </a:t>
            </a:r>
            <a:r>
              <a:rPr kumimoji="0" lang="sv-SE" sz="1600" b="1" i="0" u="none" strike="noStrike" kern="1200" cap="none" spc="0" normalizeH="0" baseline="0" noProof="0" dirty="0" err="1">
                <a:ln>
                  <a:noFill/>
                </a:ln>
                <a:solidFill>
                  <a:srgbClr val="FF0000"/>
                </a:solidFill>
                <a:effectLst/>
                <a:uLnTx/>
                <a:uFillTx/>
                <a:latin typeface="Century Gothic"/>
                <a:ea typeface="+mn-ea"/>
                <a:cs typeface="+mn-cs"/>
              </a:rPr>
              <a:t>half</a:t>
            </a:r>
            <a:r>
              <a:rPr kumimoji="0" lang="sv-SE" sz="1600" b="1" i="0" u="none" strike="noStrike" kern="1200" cap="none" spc="0" normalizeH="0" baseline="0" noProof="0" dirty="0">
                <a:ln>
                  <a:noFill/>
                </a:ln>
                <a:solidFill>
                  <a:srgbClr val="FF0000"/>
                </a:solidFill>
                <a:effectLst/>
                <a:uLnTx/>
                <a:uFillTx/>
                <a:latin typeface="Century Gothic"/>
                <a:ea typeface="+mn-ea"/>
                <a:cs typeface="+mn-cs"/>
              </a:rPr>
              <a:t> </a:t>
            </a:r>
            <a:r>
              <a:rPr kumimoji="0" lang="sv-SE" sz="1600" b="1" i="0" u="none" strike="noStrike" kern="1200" cap="none" spc="0" normalizeH="0" baseline="0" noProof="0" dirty="0" err="1">
                <a:ln>
                  <a:noFill/>
                </a:ln>
                <a:solidFill>
                  <a:srgbClr val="FF0000"/>
                </a:solidFill>
                <a:effectLst/>
                <a:uLnTx/>
                <a:uFillTx/>
                <a:latin typeface="Century Gothic"/>
                <a:ea typeface="+mn-ea"/>
                <a:cs typeface="+mn-cs"/>
              </a:rPr>
              <a:t>of</a:t>
            </a:r>
            <a:r>
              <a:rPr kumimoji="0" lang="sv-SE" sz="1600" b="1" i="0" u="none" strike="noStrike" kern="1200" cap="none" spc="0" normalizeH="0" baseline="0" noProof="0" dirty="0">
                <a:ln>
                  <a:noFill/>
                </a:ln>
                <a:solidFill>
                  <a:srgbClr val="FF0000"/>
                </a:solidFill>
                <a:effectLst/>
                <a:uLnTx/>
                <a:uFillTx/>
                <a:latin typeface="Century Gothic"/>
                <a:ea typeface="+mn-ea"/>
                <a:cs typeface="+mn-cs"/>
              </a:rPr>
              <a:t> </a:t>
            </a:r>
            <a:r>
              <a:rPr kumimoji="0" lang="sv-SE" sz="1600" b="1" i="0" u="none" strike="noStrike" kern="1200" cap="none" spc="0" normalizeH="0" baseline="0" noProof="0" dirty="0" err="1">
                <a:ln>
                  <a:noFill/>
                </a:ln>
                <a:solidFill>
                  <a:srgbClr val="FF0000"/>
                </a:solidFill>
                <a:effectLst/>
                <a:uLnTx/>
                <a:uFillTx/>
                <a:latin typeface="Century Gothic"/>
                <a:ea typeface="+mn-ea"/>
                <a:cs typeface="+mn-cs"/>
              </a:rPr>
              <a:t>undensified</a:t>
            </a:r>
            <a:r>
              <a:rPr kumimoji="0" lang="sv-SE" sz="1600" b="1" i="0" u="none" strike="noStrike" kern="1200" cap="none" spc="0" normalizeH="0" baseline="0" noProof="0" dirty="0">
                <a:ln>
                  <a:noFill/>
                </a:ln>
                <a:solidFill>
                  <a:srgbClr val="FF0000"/>
                </a:solidFill>
                <a:effectLst/>
                <a:uLnTx/>
                <a:uFillTx/>
                <a:latin typeface="Century Gothic"/>
                <a:ea typeface="+mn-ea"/>
                <a:cs typeface="+mn-cs"/>
              </a:rPr>
              <a:t> </a:t>
            </a:r>
            <a:r>
              <a:rPr kumimoji="0" lang="sv-SE" sz="1600" b="1" i="0" u="none" strike="noStrike" kern="1200" cap="none" spc="0" normalizeH="0" baseline="0" noProof="0" dirty="0" err="1">
                <a:ln>
                  <a:noFill/>
                </a:ln>
                <a:solidFill>
                  <a:srgbClr val="FF0000"/>
                </a:solidFill>
                <a:effectLst/>
                <a:uLnTx/>
                <a:uFillTx/>
                <a:latin typeface="Century Gothic"/>
                <a:ea typeface="+mn-ea"/>
                <a:cs typeface="+mn-cs"/>
              </a:rPr>
              <a:t>wood</a:t>
            </a:r>
            <a:r>
              <a:rPr kumimoji="0" lang="sv-SE" sz="1600" b="1" i="0" u="none" strike="noStrike" kern="1200" cap="none" spc="0" normalizeH="0" baseline="0" noProof="0" dirty="0">
                <a:ln>
                  <a:noFill/>
                </a:ln>
                <a:solidFill>
                  <a:srgbClr val="FF0000"/>
                </a:solidFill>
                <a:effectLst/>
                <a:uLnTx/>
                <a:uFillTx/>
                <a:latin typeface="Century Gothic"/>
                <a:ea typeface="+mn-ea"/>
                <a:cs typeface="+mn-cs"/>
              </a:rPr>
              <a:t> </a:t>
            </a:r>
            <a:r>
              <a:rPr kumimoji="0" lang="sv-SE" sz="1600" b="1" i="0" u="none" strike="noStrike" kern="1200" cap="none" spc="0" normalizeH="0" baseline="0" noProof="0" dirty="0" err="1">
                <a:ln>
                  <a:noFill/>
                </a:ln>
                <a:solidFill>
                  <a:srgbClr val="FF0000"/>
                </a:solidFill>
                <a:effectLst/>
                <a:uLnTx/>
                <a:uFillTx/>
                <a:latin typeface="Century Gothic"/>
                <a:ea typeface="+mn-ea"/>
                <a:cs typeface="+mn-cs"/>
              </a:rPr>
              <a:t>fuel</a:t>
            </a:r>
            <a:r>
              <a:rPr kumimoji="0" lang="sv-SE" sz="1600" b="1" i="0" u="none" strike="noStrike" kern="1200" cap="none" spc="0" normalizeH="0" baseline="0" noProof="0" dirty="0">
                <a:ln>
                  <a:noFill/>
                </a:ln>
                <a:solidFill>
                  <a:srgbClr val="FF0000"/>
                </a:solidFill>
                <a:effectLst/>
                <a:uLnTx/>
                <a:uFillTx/>
                <a:latin typeface="Century Gothic"/>
                <a:ea typeface="+mn-ea"/>
                <a:cs typeface="+mn-cs"/>
              </a:rPr>
              <a:t> is </a:t>
            </a:r>
            <a:r>
              <a:rPr kumimoji="0" lang="sv-SE" sz="1600" b="1" i="0" u="none" strike="noStrike" kern="1200" cap="none" spc="0" normalizeH="0" baseline="0" noProof="0" dirty="0" err="1">
                <a:ln>
                  <a:noFill/>
                </a:ln>
                <a:solidFill>
                  <a:srgbClr val="FF0000"/>
                </a:solidFill>
                <a:effectLst/>
                <a:uLnTx/>
                <a:uFillTx/>
                <a:latin typeface="Century Gothic"/>
                <a:ea typeface="+mn-ea"/>
                <a:cs typeface="+mn-cs"/>
              </a:rPr>
              <a:t>primary</a:t>
            </a:r>
            <a:r>
              <a:rPr kumimoji="0" lang="sv-SE" sz="1600" b="1" i="0" u="none" strike="noStrike" kern="1200" cap="none" spc="0" normalizeH="0" baseline="0" noProof="0" dirty="0">
                <a:ln>
                  <a:noFill/>
                </a:ln>
                <a:solidFill>
                  <a:srgbClr val="FF0000"/>
                </a:solidFill>
                <a:effectLst/>
                <a:uLnTx/>
                <a:uFillTx/>
                <a:latin typeface="Century Gothic"/>
                <a:ea typeface="+mn-ea"/>
                <a:cs typeface="+mn-cs"/>
              </a:rPr>
              <a:t> </a:t>
            </a:r>
            <a:r>
              <a:rPr kumimoji="0" lang="sv-SE" sz="1600" b="1" i="0" u="none" strike="noStrike" kern="1200" cap="none" spc="0" normalizeH="0" baseline="0" noProof="0" dirty="0" err="1">
                <a:ln>
                  <a:noFill/>
                </a:ln>
                <a:solidFill>
                  <a:srgbClr val="FF0000"/>
                </a:solidFill>
                <a:effectLst/>
                <a:uLnTx/>
                <a:uFillTx/>
                <a:latin typeface="Century Gothic"/>
                <a:ea typeface="+mn-ea"/>
                <a:cs typeface="+mn-cs"/>
              </a:rPr>
              <a:t>woody</a:t>
            </a:r>
            <a:r>
              <a:rPr kumimoji="0" lang="sv-SE" sz="1600" b="1" i="0" u="none" strike="noStrike" kern="1200" cap="none" spc="0" normalizeH="0" baseline="0" noProof="0" dirty="0">
                <a:ln>
                  <a:noFill/>
                </a:ln>
                <a:solidFill>
                  <a:srgbClr val="FF0000"/>
                </a:solidFill>
                <a:effectLst/>
                <a:uLnTx/>
                <a:uFillTx/>
                <a:latin typeface="Century Gothic"/>
                <a:ea typeface="+mn-ea"/>
                <a:cs typeface="+mn-cs"/>
              </a:rPr>
              <a:t> </a:t>
            </a:r>
            <a:r>
              <a:rPr kumimoji="0" lang="sv-SE" sz="1600" b="1" i="0" u="none" strike="noStrike" kern="1200" cap="none" spc="0" normalizeH="0" baseline="0" noProof="0" dirty="0" err="1">
                <a:ln>
                  <a:noFill/>
                </a:ln>
                <a:solidFill>
                  <a:srgbClr val="FF0000"/>
                </a:solidFill>
                <a:effectLst/>
                <a:uLnTx/>
                <a:uFillTx/>
                <a:latin typeface="Century Gothic"/>
                <a:ea typeface="+mn-ea"/>
                <a:cs typeface="+mn-cs"/>
              </a:rPr>
              <a:t>biomass</a:t>
            </a:r>
            <a:endParaRPr kumimoji="0" lang="sv-SE" sz="1600" b="1" i="0" u="none" strike="noStrike" kern="1200" cap="none" spc="0" normalizeH="0" baseline="0" noProof="0" dirty="0">
              <a:ln>
                <a:noFill/>
              </a:ln>
              <a:solidFill>
                <a:srgbClr val="FF0000"/>
              </a:solidFill>
              <a:effectLst/>
              <a:uLnTx/>
              <a:uFillTx/>
              <a:latin typeface="Century Gothic"/>
              <a:ea typeface="+mn-ea"/>
              <a:cs typeface="+mn-cs"/>
            </a:endParaRPr>
          </a:p>
        </p:txBody>
      </p:sp>
      <p:cxnSp>
        <p:nvCxnSpPr>
          <p:cNvPr id="3" name="Rak pilkoppling 2">
            <a:extLst>
              <a:ext uri="{FF2B5EF4-FFF2-40B4-BE49-F238E27FC236}">
                <a16:creationId xmlns:a16="http://schemas.microsoft.com/office/drawing/2014/main" id="{B85DC8FE-9629-488E-B7F4-D7FCDB10FB02}"/>
              </a:ext>
            </a:extLst>
          </p:cNvPr>
          <p:cNvCxnSpPr/>
          <p:nvPr/>
        </p:nvCxnSpPr>
        <p:spPr>
          <a:xfrm>
            <a:off x="4729016" y="4665784"/>
            <a:ext cx="0" cy="621323"/>
          </a:xfrm>
          <a:prstGeom prst="straightConnector1">
            <a:avLst/>
          </a:prstGeom>
          <a:ln w="381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3546629"/>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kogsindustrierna">
  <a:themeElements>
    <a:clrScheme name="Skogsindustrierna_Colors">
      <a:dk1>
        <a:srgbClr val="000000"/>
      </a:dk1>
      <a:lt1>
        <a:srgbClr val="FFFFFF"/>
      </a:lt1>
      <a:dk2>
        <a:srgbClr val="44546A"/>
      </a:dk2>
      <a:lt2>
        <a:srgbClr val="E7E6E6"/>
      </a:lt2>
      <a:accent1>
        <a:srgbClr val="93B378"/>
      </a:accent1>
      <a:accent2>
        <a:srgbClr val="7992A5"/>
      </a:accent2>
      <a:accent3>
        <a:srgbClr val="F08046"/>
      </a:accent3>
      <a:accent4>
        <a:srgbClr val="E5F6DC"/>
      </a:accent4>
      <a:accent5>
        <a:srgbClr val="96B5A8"/>
      </a:accent5>
      <a:accent6>
        <a:srgbClr val="E0F9EA"/>
      </a:accent6>
      <a:hlink>
        <a:srgbClr val="0563C1"/>
      </a:hlink>
      <a:folHlink>
        <a:srgbClr val="954F72"/>
      </a:folHlink>
    </a:clrScheme>
    <a:fontScheme name="Skogsindustrierna_Fonts">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Skogsindustrierna 16x9 EN.pptx" id="{2C1E7A29-DDA1-45E0-A8D6-97D8D3221C61}" vid="{43557B5D-3A9F-4037-9D52-FB3225BF071E}"/>
    </a:ext>
  </a:extLst>
</a:theme>
</file>

<file path=ppt/theme/theme3.xml><?xml version="1.0" encoding="utf-8"?>
<a:theme xmlns:a="http://schemas.openxmlformats.org/drawingml/2006/main" name="1_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334383E16F37647BC0CF6209F2DD141" ma:contentTypeVersion="4" ma:contentTypeDescription="Create a new document." ma:contentTypeScope="" ma:versionID="67fe0ddf9cfd81bb3b3a28a8b55ead5a">
  <xsd:schema xmlns:xsd="http://www.w3.org/2001/XMLSchema" xmlns:xs="http://www.w3.org/2001/XMLSchema" xmlns:p="http://schemas.microsoft.com/office/2006/metadata/properties" xmlns:ns2="05fb43db-a8bc-4ed7-a4b0-6072773b4b0d" targetNamespace="http://schemas.microsoft.com/office/2006/metadata/properties" ma:root="true" ma:fieldsID="a66b665bd3480c4d27d34af9158d7f7f" ns2:_="">
    <xsd:import namespace="05fb43db-a8bc-4ed7-a4b0-6072773b4b0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fb43db-a8bc-4ed7-a4b0-6072773b4b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3AD3C70-C518-43A7-950A-0C51CB9A127E}">
  <ds:schemaRefs>
    <ds:schemaRef ds:uri="http://schemas.microsoft.com/sharepoint/v3/contenttype/forms"/>
  </ds:schemaRefs>
</ds:datastoreItem>
</file>

<file path=customXml/itemProps2.xml><?xml version="1.0" encoding="utf-8"?>
<ds:datastoreItem xmlns:ds="http://schemas.openxmlformats.org/officeDocument/2006/customXml" ds:itemID="{A083039C-82AE-4A22-87DC-2940869B3FC0}">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05fb43db-a8bc-4ed7-a4b0-6072773b4b0d"/>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D9F1FF08-33B9-4D1B-BAE7-A58EBA8C3C38}">
  <ds:schemaRefs>
    <ds:schemaRef ds:uri="05fb43db-a8bc-4ed7-a4b0-6072773b4b0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1418</TotalTime>
  <Words>1446</Words>
  <Application>Microsoft Macintosh PowerPoint</Application>
  <PresentationFormat>Bredbild</PresentationFormat>
  <Paragraphs>102</Paragraphs>
  <Slides>19</Slides>
  <Notes>1</Notes>
  <HiddenSlides>0</HiddenSlides>
  <MMClips>0</MMClips>
  <ScaleCrop>false</ScaleCrop>
  <HeadingPairs>
    <vt:vector size="6" baseType="variant">
      <vt:variant>
        <vt:lpstr>Använt teckensnitt</vt:lpstr>
      </vt:variant>
      <vt:variant>
        <vt:i4>5</vt:i4>
      </vt:variant>
      <vt:variant>
        <vt:lpstr>Tema</vt:lpstr>
      </vt:variant>
      <vt:variant>
        <vt:i4>3</vt:i4>
      </vt:variant>
      <vt:variant>
        <vt:lpstr>Bildrubriker</vt:lpstr>
      </vt:variant>
      <vt:variant>
        <vt:i4>19</vt:i4>
      </vt:variant>
    </vt:vector>
  </HeadingPairs>
  <TitlesOfParts>
    <vt:vector size="27" baseType="lpstr">
      <vt:lpstr>Arial</vt:lpstr>
      <vt:lpstr>Calibri</vt:lpstr>
      <vt:lpstr>Calibri Light</vt:lpstr>
      <vt:lpstr>Century Gothic</vt:lpstr>
      <vt:lpstr>Open Sans Regular</vt:lpstr>
      <vt:lpstr>Office-tema</vt:lpstr>
      <vt:lpstr>Skogsindustrierna</vt:lpstr>
      <vt:lpstr>1_Office-tema</vt:lpstr>
      <vt:lpstr>Renewable Energy Directive, RED III, bioenergy rules – EP ENVI position</vt:lpstr>
      <vt:lpstr>PowerPoint-presentation</vt:lpstr>
      <vt:lpstr>ENVI position RED III bioenergy rules</vt:lpstr>
      <vt:lpstr>The impacts are mainly on cost and investor trust </vt:lpstr>
      <vt:lpstr>Significant impact on the Swedish energy system and efforts in renewable energy and climate mitigation</vt:lpstr>
      <vt:lpstr>Decades of climate mitigation is undermined</vt:lpstr>
      <vt:lpstr>PowerPoint-presentation</vt:lpstr>
      <vt:lpstr>Direct impacts on the Swedish Energy system</vt:lpstr>
      <vt:lpstr>PowerPoint-presentation</vt:lpstr>
      <vt:lpstr>Primary woody biomass is an important fuel in heat and power production</vt:lpstr>
      <vt:lpstr>Security of supply with local use of residues</vt:lpstr>
      <vt:lpstr>Impacts on Swedish climate mitigation potential and policy</vt:lpstr>
      <vt:lpstr>Potential to increase the use of primary woody biomass in Sweden: 21-25 TWh per year</vt:lpstr>
      <vt:lpstr>The Swedish target of reducing emissions from domestic transportation by 70% at 2030 will be impossible to reach</vt:lpstr>
      <vt:lpstr>The large scale electrification of industry and transport will be hindered</vt:lpstr>
      <vt:lpstr>The development of BECCS and CCU will be hampered </vt:lpstr>
      <vt:lpstr>Extra material</vt:lpstr>
      <vt:lpstr>70 % of Sweden’s land area is forests</vt:lpstr>
      <vt:lpstr>LULUCF</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 III ENVI position Impact Assessment</dc:title>
  <dc:creator>Mårten Larsson</dc:creator>
  <cp:lastModifiedBy>Axelina Kull</cp:lastModifiedBy>
  <cp:revision>21</cp:revision>
  <dcterms:created xsi:type="dcterms:W3CDTF">2022-05-23T09:29:45Z</dcterms:created>
  <dcterms:modified xsi:type="dcterms:W3CDTF">2022-09-06T06:56:07Z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0x010100A334383E16F37647BC0CF6209F2DD141</vt:lpwstr>
  </property>
</Properties>
</file>