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28" r:id="rId5"/>
    <p:sldId id="441" r:id="rId6"/>
    <p:sldId id="442"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972C155-D5BF-46A7-B591-A42909CFC1FA}">
          <p14:sldIdLst>
            <p14:sldId id="428"/>
            <p14:sldId id="441"/>
            <p14:sldId id="442"/>
          </p14:sldIdLst>
        </p14:section>
      </p14:sectionLst>
    </p:ext>
    <p:ext uri="{EFAFB233-063F-42B5-8137-9DF3F51BA10A}">
      <p15:sldGuideLst xmlns:p15="http://schemas.microsoft.com/office/powerpoint/2012/main">
        <p15:guide id="1" pos="5654" userDrawn="1">
          <p15:clr>
            <a:srgbClr val="A4A3A4"/>
          </p15:clr>
        </p15:guide>
        <p15:guide id="2" orient="horz" pos="2115" userDrawn="1">
          <p15:clr>
            <a:srgbClr val="A4A3A4"/>
          </p15:clr>
        </p15:guide>
        <p15:guide id="3" orient="horz" pos="19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0A816-C826-06E4-0D79-88E04957F8F3}" name="Malin Age" initials="" userId="S::malin.age@skogsindustrierna.se::5cf56e92-3e69-4b32-887c-673a7ba435c4" providerId="AD"/>
  <p188:author id="{AEAE361B-09FB-7251-6330-3A6C5E162F42}" name="Spektra Design" initials="SD" userId="S::office@spektradesign.onmicrosoft.com::a6f61c22-5c90-475a-b1de-bea383058c26" providerId="AD"/>
  <p188:author id="{8AE8DFE6-8413-EB8B-985A-C494BE876516}" name="Esma Muhic" initials="EM" userId="S::esma.muhic@skogsindustrierna.se::240a2287-6a11-4955-a9ff-bcb19e6df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BFF50-F383-4D38-9936-BF6C6560A0FC}" v="2" dt="2025-11-14T09:40:38.314"/>
    <p1510:client id="{19EA2760-E8F0-734E-9BC7-9AB906BD268E}" v="1" dt="2025-11-14T09:37:54.544"/>
    <p1510:client id="{8166A868-EC29-E15E-1201-463AB3BFD00F}" v="1" dt="2025-11-14T09:40:59.87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1" autoAdjust="0"/>
    <p:restoredTop sz="78467" autoAdjust="0"/>
  </p:normalViewPr>
  <p:slideViewPr>
    <p:cSldViewPr snapToGrid="0">
      <p:cViewPr varScale="1">
        <p:scale>
          <a:sx n="50" d="100"/>
          <a:sy n="50" d="100"/>
        </p:scale>
        <p:origin x="992" y="264"/>
      </p:cViewPr>
      <p:guideLst>
        <p:guide pos="5654"/>
        <p:guide orient="horz" pos="2115"/>
        <p:guide orient="horz" pos="19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Carmback" userId="S::alexandra.carmback@skogsindustrierna.se::3d11f291-39a3-484c-91c7-745b038ce41b" providerId="AD" clId="Web-{8166A868-EC29-E15E-1201-463AB3BFD00F}"/>
    <pc:docChg chg="sldOrd">
      <pc:chgData name="Alexandra Carmback" userId="S::alexandra.carmback@skogsindustrierna.se::3d11f291-39a3-484c-91c7-745b038ce41b" providerId="AD" clId="Web-{8166A868-EC29-E15E-1201-463AB3BFD00F}" dt="2025-11-14T09:40:59.870" v="0"/>
      <pc:docMkLst>
        <pc:docMk/>
      </pc:docMkLst>
      <pc:sldChg chg="ord">
        <pc:chgData name="Alexandra Carmback" userId="S::alexandra.carmback@skogsindustrierna.se::3d11f291-39a3-484c-91c7-745b038ce41b" providerId="AD" clId="Web-{8166A868-EC29-E15E-1201-463AB3BFD00F}" dt="2025-11-14T09:40:59.870" v="0"/>
        <pc:sldMkLst>
          <pc:docMk/>
          <pc:sldMk cId="3261039010" sldId="443"/>
        </pc:sldMkLst>
      </pc:sldChg>
    </pc:docChg>
  </pc:docChgLst>
  <pc:docChgLst>
    <pc:chgData name="Esma Muhic" userId="240a2287-6a11-4955-a9ff-bcb19e6dfa5f" providerId="ADAL" clId="{6A177740-2588-4747-A3DC-22BB707F6680}"/>
    <pc:docChg chg="custSel addSld delSld modSld modSection">
      <pc:chgData name="Esma Muhic" userId="240a2287-6a11-4955-a9ff-bcb19e6dfa5f" providerId="ADAL" clId="{6A177740-2588-4747-A3DC-22BB707F6680}" dt="2025-11-14T15:20:28.225" v="565" actId="20577"/>
      <pc:docMkLst>
        <pc:docMk/>
      </pc:docMkLst>
      <pc:sldChg chg="modSp mod">
        <pc:chgData name="Esma Muhic" userId="240a2287-6a11-4955-a9ff-bcb19e6dfa5f" providerId="ADAL" clId="{6A177740-2588-4747-A3DC-22BB707F6680}" dt="2025-11-14T15:04:08.561" v="104" actId="20577"/>
        <pc:sldMkLst>
          <pc:docMk/>
          <pc:sldMk cId="3137000734" sldId="389"/>
        </pc:sldMkLst>
        <pc:spChg chg="mod">
          <ac:chgData name="Esma Muhic" userId="240a2287-6a11-4955-a9ff-bcb19e6dfa5f" providerId="ADAL" clId="{6A177740-2588-4747-A3DC-22BB707F6680}" dt="2025-11-14T15:04:08.561" v="104" actId="20577"/>
          <ac:spMkLst>
            <pc:docMk/>
            <pc:sldMk cId="3137000734" sldId="389"/>
            <ac:spMk id="4" creationId="{3DBC3BD5-2BBA-7A30-F919-E9ECFFC488AF}"/>
          </ac:spMkLst>
        </pc:spChg>
      </pc:sldChg>
      <pc:sldChg chg="modSp mod">
        <pc:chgData name="Esma Muhic" userId="240a2287-6a11-4955-a9ff-bcb19e6dfa5f" providerId="ADAL" clId="{6A177740-2588-4747-A3DC-22BB707F6680}" dt="2025-11-14T15:03:24.432" v="23" actId="20577"/>
        <pc:sldMkLst>
          <pc:docMk/>
          <pc:sldMk cId="209073886" sldId="418"/>
        </pc:sldMkLst>
        <pc:spChg chg="mod">
          <ac:chgData name="Esma Muhic" userId="240a2287-6a11-4955-a9ff-bcb19e6dfa5f" providerId="ADAL" clId="{6A177740-2588-4747-A3DC-22BB707F6680}" dt="2025-11-14T15:03:24.432" v="23" actId="20577"/>
          <ac:spMkLst>
            <pc:docMk/>
            <pc:sldMk cId="209073886" sldId="418"/>
            <ac:spMk id="4" creationId="{45B5D9E6-702A-9CBA-A590-C23660A2CBAE}"/>
          </ac:spMkLst>
        </pc:spChg>
      </pc:sldChg>
      <pc:sldChg chg="modSp mod">
        <pc:chgData name="Esma Muhic" userId="240a2287-6a11-4955-a9ff-bcb19e6dfa5f" providerId="ADAL" clId="{6A177740-2588-4747-A3DC-22BB707F6680}" dt="2025-11-14T15:03:58.295" v="84" actId="20577"/>
        <pc:sldMkLst>
          <pc:docMk/>
          <pc:sldMk cId="1489168075" sldId="420"/>
        </pc:sldMkLst>
        <pc:spChg chg="mod">
          <ac:chgData name="Esma Muhic" userId="240a2287-6a11-4955-a9ff-bcb19e6dfa5f" providerId="ADAL" clId="{6A177740-2588-4747-A3DC-22BB707F6680}" dt="2025-11-14T15:03:58.295" v="84" actId="20577"/>
          <ac:spMkLst>
            <pc:docMk/>
            <pc:sldMk cId="1489168075" sldId="420"/>
            <ac:spMk id="4" creationId="{746B5252-D4F9-4FBF-F246-316D48D4CD1B}"/>
          </ac:spMkLst>
        </pc:spChg>
      </pc:sldChg>
      <pc:sldChg chg="modSp mod">
        <pc:chgData name="Esma Muhic" userId="240a2287-6a11-4955-a9ff-bcb19e6dfa5f" providerId="ADAL" clId="{6A177740-2588-4747-A3DC-22BB707F6680}" dt="2025-11-14T15:10:26.808" v="250" actId="20577"/>
        <pc:sldMkLst>
          <pc:docMk/>
          <pc:sldMk cId="3317609811" sldId="422"/>
        </pc:sldMkLst>
        <pc:spChg chg="mod">
          <ac:chgData name="Esma Muhic" userId="240a2287-6a11-4955-a9ff-bcb19e6dfa5f" providerId="ADAL" clId="{6A177740-2588-4747-A3DC-22BB707F6680}" dt="2025-11-14T15:10:26.808" v="250" actId="20577"/>
          <ac:spMkLst>
            <pc:docMk/>
            <pc:sldMk cId="3317609811" sldId="422"/>
            <ac:spMk id="4" creationId="{A7247C8F-4D61-D4B1-C164-5079CCA57B85}"/>
          </ac:spMkLst>
        </pc:spChg>
      </pc:sldChg>
      <pc:sldChg chg="modSp mod">
        <pc:chgData name="Esma Muhic" userId="240a2287-6a11-4955-a9ff-bcb19e6dfa5f" providerId="ADAL" clId="{6A177740-2588-4747-A3DC-22BB707F6680}" dt="2025-11-14T15:10:16.624" v="226" actId="20577"/>
        <pc:sldMkLst>
          <pc:docMk/>
          <pc:sldMk cId="3355996642" sldId="423"/>
        </pc:sldMkLst>
        <pc:spChg chg="mod">
          <ac:chgData name="Esma Muhic" userId="240a2287-6a11-4955-a9ff-bcb19e6dfa5f" providerId="ADAL" clId="{6A177740-2588-4747-A3DC-22BB707F6680}" dt="2025-11-14T15:10:16.624" v="226" actId="20577"/>
          <ac:spMkLst>
            <pc:docMk/>
            <pc:sldMk cId="3355996642" sldId="423"/>
            <ac:spMk id="4" creationId="{105294D2-B1DE-EAB0-5CF7-D68061B7A623}"/>
          </ac:spMkLst>
        </pc:spChg>
      </pc:sldChg>
      <pc:sldChg chg="modSp mod">
        <pc:chgData name="Esma Muhic" userId="240a2287-6a11-4955-a9ff-bcb19e6dfa5f" providerId="ADAL" clId="{6A177740-2588-4747-A3DC-22BB707F6680}" dt="2025-11-14T15:10:35.485" v="272" actId="20577"/>
        <pc:sldMkLst>
          <pc:docMk/>
          <pc:sldMk cId="3985194169" sldId="424"/>
        </pc:sldMkLst>
        <pc:spChg chg="mod">
          <ac:chgData name="Esma Muhic" userId="240a2287-6a11-4955-a9ff-bcb19e6dfa5f" providerId="ADAL" clId="{6A177740-2588-4747-A3DC-22BB707F6680}" dt="2025-11-14T15:10:35.485" v="272" actId="20577"/>
          <ac:spMkLst>
            <pc:docMk/>
            <pc:sldMk cId="3985194169" sldId="424"/>
            <ac:spMk id="4" creationId="{03F8957B-7A8F-FC12-0475-4C19B55C0346}"/>
          </ac:spMkLst>
        </pc:spChg>
      </pc:sldChg>
      <pc:sldChg chg="modSp mod">
        <pc:chgData name="Esma Muhic" userId="240a2287-6a11-4955-a9ff-bcb19e6dfa5f" providerId="ADAL" clId="{6A177740-2588-4747-A3DC-22BB707F6680}" dt="2025-11-14T15:10:43.341" v="294" actId="20577"/>
        <pc:sldMkLst>
          <pc:docMk/>
          <pc:sldMk cId="3455557273" sldId="425"/>
        </pc:sldMkLst>
        <pc:spChg chg="mod">
          <ac:chgData name="Esma Muhic" userId="240a2287-6a11-4955-a9ff-bcb19e6dfa5f" providerId="ADAL" clId="{6A177740-2588-4747-A3DC-22BB707F6680}" dt="2025-11-14T15:10:43.341" v="294" actId="20577"/>
          <ac:spMkLst>
            <pc:docMk/>
            <pc:sldMk cId="3455557273" sldId="425"/>
            <ac:spMk id="4" creationId="{5F2F9CDD-F15A-C381-BAF1-68284EA2BF7A}"/>
          </ac:spMkLst>
        </pc:spChg>
      </pc:sldChg>
      <pc:sldChg chg="modSp mod">
        <pc:chgData name="Esma Muhic" userId="240a2287-6a11-4955-a9ff-bcb19e6dfa5f" providerId="ADAL" clId="{6A177740-2588-4747-A3DC-22BB707F6680}" dt="2025-11-14T15:11:00.437" v="316" actId="20577"/>
        <pc:sldMkLst>
          <pc:docMk/>
          <pc:sldMk cId="78997602" sldId="426"/>
        </pc:sldMkLst>
        <pc:spChg chg="mod">
          <ac:chgData name="Esma Muhic" userId="240a2287-6a11-4955-a9ff-bcb19e6dfa5f" providerId="ADAL" clId="{6A177740-2588-4747-A3DC-22BB707F6680}" dt="2025-11-14T15:11:00.437" v="316" actId="20577"/>
          <ac:spMkLst>
            <pc:docMk/>
            <pc:sldMk cId="78997602" sldId="426"/>
            <ac:spMk id="4" creationId="{BD38F36F-A335-E5F2-8BE3-5CD85DD1D94A}"/>
          </ac:spMkLst>
        </pc:spChg>
      </pc:sldChg>
      <pc:sldChg chg="modSp mod">
        <pc:chgData name="Esma Muhic" userId="240a2287-6a11-4955-a9ff-bcb19e6dfa5f" providerId="ADAL" clId="{6A177740-2588-4747-A3DC-22BB707F6680}" dt="2025-11-14T15:11:16.570" v="354" actId="20577"/>
        <pc:sldMkLst>
          <pc:docMk/>
          <pc:sldMk cId="4185674326" sldId="428"/>
        </pc:sldMkLst>
        <pc:spChg chg="mod">
          <ac:chgData name="Esma Muhic" userId="240a2287-6a11-4955-a9ff-bcb19e6dfa5f" providerId="ADAL" clId="{6A177740-2588-4747-A3DC-22BB707F6680}" dt="2025-11-14T15:11:16.570" v="354" actId="20577"/>
          <ac:spMkLst>
            <pc:docMk/>
            <pc:sldMk cId="4185674326" sldId="428"/>
            <ac:spMk id="4" creationId="{AAD42DA4-6300-5E74-89F9-F37F55F46876}"/>
          </ac:spMkLst>
        </pc:spChg>
      </pc:sldChg>
      <pc:sldChg chg="modSp mod">
        <pc:chgData name="Esma Muhic" userId="240a2287-6a11-4955-a9ff-bcb19e6dfa5f" providerId="ADAL" clId="{6A177740-2588-4747-A3DC-22BB707F6680}" dt="2025-11-14T15:14:13.961" v="459" actId="20577"/>
        <pc:sldMkLst>
          <pc:docMk/>
          <pc:sldMk cId="4236185327" sldId="430"/>
        </pc:sldMkLst>
        <pc:spChg chg="mod">
          <ac:chgData name="Esma Muhic" userId="240a2287-6a11-4955-a9ff-bcb19e6dfa5f" providerId="ADAL" clId="{6A177740-2588-4747-A3DC-22BB707F6680}" dt="2025-11-14T15:14:13.961" v="459" actId="20577"/>
          <ac:spMkLst>
            <pc:docMk/>
            <pc:sldMk cId="4236185327" sldId="430"/>
            <ac:spMk id="4" creationId="{8973AFCE-4268-6C0D-AFCA-736C223168DC}"/>
          </ac:spMkLst>
        </pc:spChg>
      </pc:sldChg>
      <pc:sldChg chg="modSp mod">
        <pc:chgData name="Esma Muhic" userId="240a2287-6a11-4955-a9ff-bcb19e6dfa5f" providerId="ADAL" clId="{6A177740-2588-4747-A3DC-22BB707F6680}" dt="2025-11-14T15:16:23.703" v="482" actId="20577"/>
        <pc:sldMkLst>
          <pc:docMk/>
          <pc:sldMk cId="3785027440" sldId="432"/>
        </pc:sldMkLst>
        <pc:spChg chg="mod">
          <ac:chgData name="Esma Muhic" userId="240a2287-6a11-4955-a9ff-bcb19e6dfa5f" providerId="ADAL" clId="{6A177740-2588-4747-A3DC-22BB707F6680}" dt="2025-11-14T15:16:23.703" v="482" actId="20577"/>
          <ac:spMkLst>
            <pc:docMk/>
            <pc:sldMk cId="3785027440" sldId="432"/>
            <ac:spMk id="4" creationId="{67440977-C36C-2693-D011-F806B79FF54E}"/>
          </ac:spMkLst>
        </pc:spChg>
      </pc:sldChg>
      <pc:sldChg chg="modSp mod">
        <pc:chgData name="Esma Muhic" userId="240a2287-6a11-4955-a9ff-bcb19e6dfa5f" providerId="ADAL" clId="{6A177740-2588-4747-A3DC-22BB707F6680}" dt="2025-11-14T15:16:47.424" v="505" actId="20577"/>
        <pc:sldMkLst>
          <pc:docMk/>
          <pc:sldMk cId="2756908763" sldId="433"/>
        </pc:sldMkLst>
        <pc:spChg chg="mod">
          <ac:chgData name="Esma Muhic" userId="240a2287-6a11-4955-a9ff-bcb19e6dfa5f" providerId="ADAL" clId="{6A177740-2588-4747-A3DC-22BB707F6680}" dt="2025-11-14T15:16:47.424" v="505" actId="20577"/>
          <ac:spMkLst>
            <pc:docMk/>
            <pc:sldMk cId="2756908763" sldId="433"/>
            <ac:spMk id="4" creationId="{596A9FEB-1CA7-EFFD-7E0E-456B8DF4C6A8}"/>
          </ac:spMkLst>
        </pc:spChg>
      </pc:sldChg>
      <pc:sldChg chg="delSp modSp mod">
        <pc:chgData name="Esma Muhic" userId="240a2287-6a11-4955-a9ff-bcb19e6dfa5f" providerId="ADAL" clId="{6A177740-2588-4747-A3DC-22BB707F6680}" dt="2025-11-14T15:16:55.839" v="514" actId="20577"/>
        <pc:sldMkLst>
          <pc:docMk/>
          <pc:sldMk cId="3186725511" sldId="436"/>
        </pc:sldMkLst>
        <pc:spChg chg="mod">
          <ac:chgData name="Esma Muhic" userId="240a2287-6a11-4955-a9ff-bcb19e6dfa5f" providerId="ADAL" clId="{6A177740-2588-4747-A3DC-22BB707F6680}" dt="2025-11-14T15:16:55.839" v="514" actId="20577"/>
          <ac:spMkLst>
            <pc:docMk/>
            <pc:sldMk cId="3186725511" sldId="436"/>
            <ac:spMk id="4" creationId="{D7FC22E1-14CC-50D9-9E15-A7CD353F86CA}"/>
          </ac:spMkLst>
        </pc:spChg>
        <pc:picChg chg="del">
          <ac:chgData name="Esma Muhic" userId="240a2287-6a11-4955-a9ff-bcb19e6dfa5f" providerId="ADAL" clId="{6A177740-2588-4747-A3DC-22BB707F6680}" dt="2025-11-14T09:40:38.314" v="3" actId="478"/>
          <ac:picMkLst>
            <pc:docMk/>
            <pc:sldMk cId="3186725511" sldId="436"/>
            <ac:picMk id="6" creationId="{6FD117AC-3E2E-1C09-58D8-BFD8C0C441E2}"/>
          </ac:picMkLst>
        </pc:picChg>
      </pc:sldChg>
      <pc:sldChg chg="modSp mod">
        <pc:chgData name="Esma Muhic" userId="240a2287-6a11-4955-a9ff-bcb19e6dfa5f" providerId="ADAL" clId="{6A177740-2588-4747-A3DC-22BB707F6680}" dt="2025-11-14T15:17:12.485" v="532" actId="20577"/>
        <pc:sldMkLst>
          <pc:docMk/>
          <pc:sldMk cId="1347292215" sldId="437"/>
        </pc:sldMkLst>
        <pc:spChg chg="mod">
          <ac:chgData name="Esma Muhic" userId="240a2287-6a11-4955-a9ff-bcb19e6dfa5f" providerId="ADAL" clId="{6A177740-2588-4747-A3DC-22BB707F6680}" dt="2025-11-14T15:17:12.485" v="532" actId="20577"/>
          <ac:spMkLst>
            <pc:docMk/>
            <pc:sldMk cId="1347292215" sldId="437"/>
            <ac:spMk id="4" creationId="{CDC4130B-2CCC-B29F-A7C9-32B3DA632C43}"/>
          </ac:spMkLst>
        </pc:spChg>
      </pc:sldChg>
      <pc:sldChg chg="modSp mod">
        <pc:chgData name="Esma Muhic" userId="240a2287-6a11-4955-a9ff-bcb19e6dfa5f" providerId="ADAL" clId="{6A177740-2588-4747-A3DC-22BB707F6680}" dt="2025-11-14T15:17:01.679" v="523" actId="20577"/>
        <pc:sldMkLst>
          <pc:docMk/>
          <pc:sldMk cId="177836416" sldId="438"/>
        </pc:sldMkLst>
        <pc:spChg chg="mod">
          <ac:chgData name="Esma Muhic" userId="240a2287-6a11-4955-a9ff-bcb19e6dfa5f" providerId="ADAL" clId="{6A177740-2588-4747-A3DC-22BB707F6680}" dt="2025-11-14T15:17:01.679" v="523" actId="20577"/>
          <ac:spMkLst>
            <pc:docMk/>
            <pc:sldMk cId="177836416" sldId="438"/>
            <ac:spMk id="4" creationId="{995E9E93-D8B2-81B2-28C8-DEEC1363F94C}"/>
          </ac:spMkLst>
        </pc:spChg>
      </pc:sldChg>
      <pc:sldChg chg="modSp mod">
        <pc:chgData name="Esma Muhic" userId="240a2287-6a11-4955-a9ff-bcb19e6dfa5f" providerId="ADAL" clId="{6A177740-2588-4747-A3DC-22BB707F6680}" dt="2025-11-14T15:20:28.225" v="565" actId="20577"/>
        <pc:sldMkLst>
          <pc:docMk/>
          <pc:sldMk cId="2701342985" sldId="439"/>
        </pc:sldMkLst>
        <pc:spChg chg="mod">
          <ac:chgData name="Esma Muhic" userId="240a2287-6a11-4955-a9ff-bcb19e6dfa5f" providerId="ADAL" clId="{6A177740-2588-4747-A3DC-22BB707F6680}" dt="2025-11-14T15:20:28.225" v="565" actId="20577"/>
          <ac:spMkLst>
            <pc:docMk/>
            <pc:sldMk cId="2701342985" sldId="439"/>
            <ac:spMk id="4" creationId="{118C0B93-8279-3A0C-3B41-2EBA1067FD0F}"/>
          </ac:spMkLst>
        </pc:spChg>
      </pc:sldChg>
      <pc:sldChg chg="modSp mod">
        <pc:chgData name="Esma Muhic" userId="240a2287-6a11-4955-a9ff-bcb19e6dfa5f" providerId="ADAL" clId="{6A177740-2588-4747-A3DC-22BB707F6680}" dt="2025-11-14T15:03:46.531" v="64" actId="20577"/>
        <pc:sldMkLst>
          <pc:docMk/>
          <pc:sldMk cId="1469562031" sldId="440"/>
        </pc:sldMkLst>
        <pc:spChg chg="mod">
          <ac:chgData name="Esma Muhic" userId="240a2287-6a11-4955-a9ff-bcb19e6dfa5f" providerId="ADAL" clId="{6A177740-2588-4747-A3DC-22BB707F6680}" dt="2025-11-14T15:03:46.531" v="64" actId="20577"/>
          <ac:spMkLst>
            <pc:docMk/>
            <pc:sldMk cId="1469562031" sldId="440"/>
            <ac:spMk id="6" creationId="{FE6B8636-A1F2-A6FA-A639-8EF0171F3768}"/>
          </ac:spMkLst>
        </pc:spChg>
      </pc:sldChg>
      <pc:sldChg chg="modSp mod">
        <pc:chgData name="Esma Muhic" userId="240a2287-6a11-4955-a9ff-bcb19e6dfa5f" providerId="ADAL" clId="{6A177740-2588-4747-A3DC-22BB707F6680}" dt="2025-11-14T15:12:01.342" v="398" actId="20577"/>
        <pc:sldMkLst>
          <pc:docMk/>
          <pc:sldMk cId="2226797273" sldId="441"/>
        </pc:sldMkLst>
        <pc:spChg chg="mod">
          <ac:chgData name="Esma Muhic" userId="240a2287-6a11-4955-a9ff-bcb19e6dfa5f" providerId="ADAL" clId="{6A177740-2588-4747-A3DC-22BB707F6680}" dt="2025-11-14T15:12:01.342" v="398" actId="20577"/>
          <ac:spMkLst>
            <pc:docMk/>
            <pc:sldMk cId="2226797273" sldId="441"/>
            <ac:spMk id="7" creationId="{CF82B327-8FC8-5703-94F6-B5A895155095}"/>
          </ac:spMkLst>
        </pc:spChg>
      </pc:sldChg>
      <pc:sldChg chg="modSp mod">
        <pc:chgData name="Esma Muhic" userId="240a2287-6a11-4955-a9ff-bcb19e6dfa5f" providerId="ADAL" clId="{6A177740-2588-4747-A3DC-22BB707F6680}" dt="2025-11-14T15:12:44.330" v="436" actId="20577"/>
        <pc:sldMkLst>
          <pc:docMk/>
          <pc:sldMk cId="371374030" sldId="442"/>
        </pc:sldMkLst>
        <pc:spChg chg="mod">
          <ac:chgData name="Esma Muhic" userId="240a2287-6a11-4955-a9ff-bcb19e6dfa5f" providerId="ADAL" clId="{6A177740-2588-4747-A3DC-22BB707F6680}" dt="2025-11-14T15:12:44.330" v="436" actId="20577"/>
          <ac:spMkLst>
            <pc:docMk/>
            <pc:sldMk cId="371374030" sldId="442"/>
            <ac:spMk id="6" creationId="{322AC88A-CD02-78B8-F07D-B60BE60AEE62}"/>
          </ac:spMkLst>
        </pc:spChg>
      </pc:sldChg>
      <pc:sldChg chg="modSp mod">
        <pc:chgData name="Esma Muhic" userId="240a2287-6a11-4955-a9ff-bcb19e6dfa5f" providerId="ADAL" clId="{6A177740-2588-4747-A3DC-22BB707F6680}" dt="2025-11-14T15:20:06.752" v="543" actId="20577"/>
        <pc:sldMkLst>
          <pc:docMk/>
          <pc:sldMk cId="3261039010" sldId="443"/>
        </pc:sldMkLst>
        <pc:spChg chg="mod">
          <ac:chgData name="Esma Muhic" userId="240a2287-6a11-4955-a9ff-bcb19e6dfa5f" providerId="ADAL" clId="{6A177740-2588-4747-A3DC-22BB707F6680}" dt="2025-11-14T15:20:06.752" v="543" actId="20577"/>
          <ac:spMkLst>
            <pc:docMk/>
            <pc:sldMk cId="3261039010" sldId="443"/>
            <ac:spMk id="6" creationId="{1C440548-D15D-F653-267D-EE87A13F07AD}"/>
          </ac:spMkLst>
        </pc:spChg>
      </pc:sldChg>
      <pc:sldChg chg="modSp mod">
        <pc:chgData name="Esma Muhic" userId="240a2287-6a11-4955-a9ff-bcb19e6dfa5f" providerId="ADAL" clId="{6A177740-2588-4747-A3DC-22BB707F6680}" dt="2025-11-14T15:20:14.441" v="554" actId="20577"/>
        <pc:sldMkLst>
          <pc:docMk/>
          <pc:sldMk cId="2860223489" sldId="444"/>
        </pc:sldMkLst>
        <pc:spChg chg="mod">
          <ac:chgData name="Esma Muhic" userId="240a2287-6a11-4955-a9ff-bcb19e6dfa5f" providerId="ADAL" clId="{6A177740-2588-4747-A3DC-22BB707F6680}" dt="2025-11-14T15:20:14.441" v="554" actId="20577"/>
          <ac:spMkLst>
            <pc:docMk/>
            <pc:sldMk cId="2860223489" sldId="444"/>
            <ac:spMk id="4" creationId="{3C9A88E7-1F2A-FBF6-284D-79EE7DEB29E6}"/>
          </ac:spMkLst>
        </pc:spChg>
      </pc:sldChg>
      <pc:sldChg chg="modSp mod">
        <pc:chgData name="Esma Muhic" userId="240a2287-6a11-4955-a9ff-bcb19e6dfa5f" providerId="ADAL" clId="{6A177740-2588-4747-A3DC-22BB707F6680}" dt="2025-11-14T15:03:38.054" v="44" actId="20577"/>
        <pc:sldMkLst>
          <pc:docMk/>
          <pc:sldMk cId="2471398166" sldId="446"/>
        </pc:sldMkLst>
        <pc:spChg chg="mod">
          <ac:chgData name="Esma Muhic" userId="240a2287-6a11-4955-a9ff-bcb19e6dfa5f" providerId="ADAL" clId="{6A177740-2588-4747-A3DC-22BB707F6680}" dt="2025-11-14T15:03:38.054" v="44" actId="20577"/>
          <ac:spMkLst>
            <pc:docMk/>
            <pc:sldMk cId="2471398166" sldId="446"/>
            <ac:spMk id="4" creationId="{21A65E32-1618-2C80-5D79-C677AA2D058F}"/>
          </ac:spMkLst>
        </pc:spChg>
      </pc:sldChg>
      <pc:sldChg chg="del">
        <pc:chgData name="Esma Muhic" userId="240a2287-6a11-4955-a9ff-bcb19e6dfa5f" providerId="ADAL" clId="{6A177740-2588-4747-A3DC-22BB707F6680}" dt="2025-11-13T13:53:24.060" v="1" actId="47"/>
        <pc:sldMkLst>
          <pc:docMk/>
          <pc:sldMk cId="3029362787" sldId="451"/>
        </pc:sldMkLst>
      </pc:sldChg>
      <pc:sldChg chg="modSp mod">
        <pc:chgData name="Esma Muhic" userId="240a2287-6a11-4955-a9ff-bcb19e6dfa5f" providerId="ADAL" clId="{6A177740-2588-4747-A3DC-22BB707F6680}" dt="2025-11-14T15:07:53.043" v="184" actId="20577"/>
        <pc:sldMkLst>
          <pc:docMk/>
          <pc:sldMk cId="1860178141" sldId="455"/>
        </pc:sldMkLst>
        <pc:spChg chg="mod">
          <ac:chgData name="Esma Muhic" userId="240a2287-6a11-4955-a9ff-bcb19e6dfa5f" providerId="ADAL" clId="{6A177740-2588-4747-A3DC-22BB707F6680}" dt="2025-11-14T15:07:53.043" v="184" actId="20577"/>
          <ac:spMkLst>
            <pc:docMk/>
            <pc:sldMk cId="1860178141" sldId="455"/>
            <ac:spMk id="4" creationId="{F91490A5-2BD3-F459-4CBF-D8DE6839D414}"/>
          </ac:spMkLst>
        </pc:spChg>
      </pc:sldChg>
      <pc:sldChg chg="modSp mod">
        <pc:chgData name="Esma Muhic" userId="240a2287-6a11-4955-a9ff-bcb19e6dfa5f" providerId="ADAL" clId="{6A177740-2588-4747-A3DC-22BB707F6680}" dt="2025-11-14T15:04:15.767" v="124" actId="20577"/>
        <pc:sldMkLst>
          <pc:docMk/>
          <pc:sldMk cId="81989373" sldId="456"/>
        </pc:sldMkLst>
        <pc:spChg chg="mod">
          <ac:chgData name="Esma Muhic" userId="240a2287-6a11-4955-a9ff-bcb19e6dfa5f" providerId="ADAL" clId="{6A177740-2588-4747-A3DC-22BB707F6680}" dt="2025-11-14T15:04:15.767" v="124" actId="20577"/>
          <ac:spMkLst>
            <pc:docMk/>
            <pc:sldMk cId="81989373" sldId="456"/>
            <ac:spMk id="4" creationId="{37385006-1480-7472-A081-14086FC82764}"/>
          </ac:spMkLst>
        </pc:spChg>
      </pc:sldChg>
      <pc:sldChg chg="modSp mod">
        <pc:chgData name="Esma Muhic" userId="240a2287-6a11-4955-a9ff-bcb19e6dfa5f" providerId="ADAL" clId="{6A177740-2588-4747-A3DC-22BB707F6680}" dt="2025-11-14T15:04:23.656" v="144" actId="20577"/>
        <pc:sldMkLst>
          <pc:docMk/>
          <pc:sldMk cId="1460081234" sldId="457"/>
        </pc:sldMkLst>
        <pc:spChg chg="mod">
          <ac:chgData name="Esma Muhic" userId="240a2287-6a11-4955-a9ff-bcb19e6dfa5f" providerId="ADAL" clId="{6A177740-2588-4747-A3DC-22BB707F6680}" dt="2025-11-14T15:04:23.656" v="144" actId="20577"/>
          <ac:spMkLst>
            <pc:docMk/>
            <pc:sldMk cId="1460081234" sldId="457"/>
            <ac:spMk id="4" creationId="{9AD30CD0-748E-0DAF-1C36-293B609EB7EE}"/>
          </ac:spMkLst>
        </pc:spChg>
      </pc:sldChg>
      <pc:sldChg chg="delSp modSp add mod">
        <pc:chgData name="Esma Muhic" userId="240a2287-6a11-4955-a9ff-bcb19e6dfa5f" providerId="ADAL" clId="{6A177740-2588-4747-A3DC-22BB707F6680}" dt="2025-11-14T15:04:40.426" v="164" actId="20577"/>
        <pc:sldMkLst>
          <pc:docMk/>
          <pc:sldMk cId="2004205050" sldId="458"/>
        </pc:sldMkLst>
        <pc:spChg chg="mod">
          <ac:chgData name="Esma Muhic" userId="240a2287-6a11-4955-a9ff-bcb19e6dfa5f" providerId="ADAL" clId="{6A177740-2588-4747-A3DC-22BB707F6680}" dt="2025-11-14T15:04:40.426" v="164" actId="20577"/>
          <ac:spMkLst>
            <pc:docMk/>
            <pc:sldMk cId="2004205050" sldId="458"/>
            <ac:spMk id="4" creationId="{4343214C-FD65-C494-5992-772275531EA5}"/>
          </ac:spMkLst>
        </pc:spChg>
        <pc:picChg chg="del">
          <ac:chgData name="Esma Muhic" userId="240a2287-6a11-4955-a9ff-bcb19e6dfa5f" providerId="ADAL" clId="{6A177740-2588-4747-A3DC-22BB707F6680}" dt="2025-11-13T13:53:33.031" v="2" actId="478"/>
          <ac:picMkLst>
            <pc:docMk/>
            <pc:sldMk cId="2004205050" sldId="458"/>
            <ac:picMk id="6" creationId="{BBDF9CD3-C959-EF4B-435E-84C51C1660B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5BF620A-666A-29AE-9401-2DECD72B3B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B9067DF-42A6-393B-508E-255586F29A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047A6B-56DF-41E3-B0EF-9AFAE75794CE}" type="datetimeFigureOut">
              <a:rPr lang="sv-SE" smtClean="0"/>
              <a:t>2025-11-18</a:t>
            </a:fld>
            <a:endParaRPr lang="sv-SE"/>
          </a:p>
        </p:txBody>
      </p:sp>
      <p:sp>
        <p:nvSpPr>
          <p:cNvPr id="4" name="Platshållare för sidfot 3">
            <a:extLst>
              <a:ext uri="{FF2B5EF4-FFF2-40B4-BE49-F238E27FC236}">
                <a16:creationId xmlns:a16="http://schemas.microsoft.com/office/drawing/2014/main" id="{3CFC28B7-E603-051E-40FE-56E8195A34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E57A3A37-2E29-9F1D-B3B0-13277A407A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5A37B5-F8DD-4639-9E46-FF8DB15B6201}" type="slidenum">
              <a:rPr lang="sv-SE" smtClean="0"/>
              <a:t>‹#›</a:t>
            </a:fld>
            <a:endParaRPr lang="sv-SE"/>
          </a:p>
        </p:txBody>
      </p:sp>
    </p:spTree>
    <p:extLst>
      <p:ext uri="{BB962C8B-B14F-4D97-AF65-F5344CB8AC3E}">
        <p14:creationId xmlns:p14="http://schemas.microsoft.com/office/powerpoint/2010/main" val="390096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CD27F-57ED-4050-A749-338366197E0D}" type="datetimeFigureOut">
              <a:rPr lang="sv-SE" smtClean="0"/>
              <a:t>2025-11-18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CD586-C145-4C08-8ECD-C931AA628107}" type="slidenum">
              <a:rPr lang="sv-SE" smtClean="0"/>
              <a:t>‹#›</a:t>
            </a:fld>
            <a:endParaRPr lang="sv-SE"/>
          </a:p>
        </p:txBody>
      </p:sp>
    </p:spTree>
    <p:extLst>
      <p:ext uri="{BB962C8B-B14F-4D97-AF65-F5344CB8AC3E}">
        <p14:creationId xmlns:p14="http://schemas.microsoft.com/office/powerpoint/2010/main" val="399841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4224C-1B92-599E-85AA-89A035517E3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CF1C090-2D53-89FA-3E2D-FB93607E090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FD360CF-CACA-176C-6AED-27A74E9E37FD}"/>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7CAF9E1-D78E-136F-CB01-F0304DA99700}"/>
              </a:ext>
            </a:extLst>
          </p:cNvPr>
          <p:cNvSpPr>
            <a:spLocks noGrp="1"/>
          </p:cNvSpPr>
          <p:nvPr>
            <p:ph type="sldNum" sz="quarter" idx="5"/>
          </p:nvPr>
        </p:nvSpPr>
        <p:spPr/>
        <p:txBody>
          <a:bodyPr/>
          <a:lstStyle/>
          <a:p>
            <a:fld id="{A29CD586-C145-4C08-8ECD-C931AA628107}" type="slidenum">
              <a:rPr lang="sv-SE" smtClean="0"/>
              <a:t>3</a:t>
            </a:fld>
            <a:endParaRPr lang="sv-SE"/>
          </a:p>
        </p:txBody>
      </p:sp>
    </p:spTree>
    <p:extLst>
      <p:ext uri="{BB962C8B-B14F-4D97-AF65-F5344CB8AC3E}">
        <p14:creationId xmlns:p14="http://schemas.microsoft.com/office/powerpoint/2010/main" val="1960998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örk bi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16232762-51AB-9C26-EBEA-1662DE123394}"/>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bwMode="white">
          <a:xfrm>
            <a:off x="341155" y="1015999"/>
            <a:ext cx="7419975" cy="1336031"/>
          </a:xfrm>
        </p:spPr>
        <p:txBody>
          <a:bodyPr anchor="b"/>
          <a:lstStyle>
            <a:lvl1pPr algn="l">
              <a:defRPr sz="45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bwMode="white">
          <a:xfrm>
            <a:off x="341155" y="2432384"/>
            <a:ext cx="7419975" cy="935646"/>
          </a:xfrm>
        </p:spPr>
        <p:txBody>
          <a:bodyPr/>
          <a:lstStyle>
            <a:lvl1pPr marL="0" indent="0" algn="l">
              <a:spcAft>
                <a:spcPts val="0"/>
              </a:spcAft>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87436EB7-B520-5A47-97B0-FF7277D922C8}" type="datetime1">
              <a:rPr lang="sv-SE" smtClean="0"/>
              <a:t>2025-11-18</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25" name="Platshållare för text 24">
            <a:extLst>
              <a:ext uri="{FF2B5EF4-FFF2-40B4-BE49-F238E27FC236}">
                <a16:creationId xmlns:a16="http://schemas.microsoft.com/office/drawing/2014/main" id="{E71825D5-D79E-7B7C-D5C6-E0A6958F7A25}"/>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pic>
        <p:nvPicPr>
          <p:cNvPr id="5" name="Picture 4">
            <a:extLst>
              <a:ext uri="{FF2B5EF4-FFF2-40B4-BE49-F238E27FC236}">
                <a16:creationId xmlns:a16="http://schemas.microsoft.com/office/drawing/2014/main" id="{BEB12521-59F1-0CD5-E89D-EB630D0532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90979" y="284729"/>
            <a:ext cx="1165400" cy="262477"/>
          </a:xfrm>
          <a:prstGeom prst="rect">
            <a:avLst/>
          </a:prstGeom>
        </p:spPr>
      </p:pic>
    </p:spTree>
    <p:extLst>
      <p:ext uri="{BB962C8B-B14F-4D97-AF65-F5344CB8AC3E}">
        <p14:creationId xmlns:p14="http://schemas.microsoft.com/office/powerpoint/2010/main" val="317769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1151916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39DF180-7C46-D744-8228-3168DA0D5F45}"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24">
            <a:extLst>
              <a:ext uri="{FF2B5EF4-FFF2-40B4-BE49-F238E27FC236}">
                <a16:creationId xmlns:a16="http://schemas.microsoft.com/office/drawing/2014/main" id="{C801A9C3-970D-17E1-D566-35E8C0B3D5B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205451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Cambria) och innehåll">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b="0">
                <a:latin typeface="+mn-lt"/>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1151916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9B48C84-9FA1-2043-89C2-E99D2403D5B0}"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24">
            <a:extLst>
              <a:ext uri="{FF2B5EF4-FFF2-40B4-BE49-F238E27FC236}">
                <a16:creationId xmlns:a16="http://schemas.microsoft.com/office/drawing/2014/main" id="{35EC15DE-893B-6C8D-BDAD-49747D717AB9}"/>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44874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551021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141E9662-9B0C-8C46-8D1A-E8DF0F74BE2D}"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9" name="Platshållare för innehåll 2">
            <a:extLst>
              <a:ext uri="{FF2B5EF4-FFF2-40B4-BE49-F238E27FC236}">
                <a16:creationId xmlns:a16="http://schemas.microsoft.com/office/drawing/2014/main" id="{31491C38-48A8-AE21-646F-B8DB33814702}"/>
              </a:ext>
            </a:extLst>
          </p:cNvPr>
          <p:cNvSpPr>
            <a:spLocks noGrp="1"/>
          </p:cNvSpPr>
          <p:nvPr>
            <p:ph idx="13"/>
          </p:nvPr>
        </p:nvSpPr>
        <p:spPr>
          <a:xfrm>
            <a:off x="6343648" y="1701800"/>
            <a:ext cx="5511600"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text 24">
            <a:extLst>
              <a:ext uri="{FF2B5EF4-FFF2-40B4-BE49-F238E27FC236}">
                <a16:creationId xmlns:a16="http://schemas.microsoft.com/office/drawing/2014/main" id="{856676C6-5165-E5DC-98C1-EC123BD71700}"/>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190150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EB4F0F0-224E-C940-9860-993CA0336193}"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Platshållare för bild 7">
            <a:extLst>
              <a:ext uri="{FF2B5EF4-FFF2-40B4-BE49-F238E27FC236}">
                <a16:creationId xmlns:a16="http://schemas.microsoft.com/office/drawing/2014/main" id="{7A8FC7F2-A42D-5081-D4FA-AD5C5A3C6A33}"/>
              </a:ext>
            </a:extLst>
          </p:cNvPr>
          <p:cNvSpPr>
            <a:spLocks noGrp="1"/>
          </p:cNvSpPr>
          <p:nvPr>
            <p:ph type="pic" sz="quarter" idx="14"/>
          </p:nvPr>
        </p:nvSpPr>
        <p:spPr>
          <a:xfrm>
            <a:off x="338138" y="1701800"/>
            <a:ext cx="5694363"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150423" y="1701800"/>
            <a:ext cx="5694363"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162647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bg>
      <p:bgPr>
        <a:solidFill>
          <a:srgbClr val="F7F3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9E5CDFF-BB5F-5F4F-8625-63E766409D95}"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Platshållare för bild 7">
            <a:extLst>
              <a:ext uri="{FF2B5EF4-FFF2-40B4-BE49-F238E27FC236}">
                <a16:creationId xmlns:a16="http://schemas.microsoft.com/office/drawing/2014/main" id="{7A8FC7F2-A42D-5081-D4FA-AD5C5A3C6A33}"/>
              </a:ext>
            </a:extLst>
          </p:cNvPr>
          <p:cNvSpPr>
            <a:spLocks noGrp="1"/>
          </p:cNvSpPr>
          <p:nvPr>
            <p:ph type="pic" sz="quarter" idx="14"/>
          </p:nvPr>
        </p:nvSpPr>
        <p:spPr>
          <a:xfrm>
            <a:off x="338138" y="1701800"/>
            <a:ext cx="11519162"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411234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586AC84-7F63-3E41-8144-F161D14EBD63}" type="datetime1">
              <a:rPr lang="sv-SE" smtClean="0"/>
              <a:t>2025-11-18</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76152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ch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1"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4C1211F9-4724-6641-A922-94437D59D56C}" type="datetime1">
              <a:rPr lang="sv-SE" smtClean="0"/>
              <a:t>2025-11-18</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24149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3 rader, text och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1"/>
            <a:ext cx="4801996" cy="1499952"/>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832253"/>
            <a:ext cx="4801997" cy="33843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8DCD9B5-0B14-E949-9522-81EC9A796420}" type="datetime1">
              <a:rPr lang="sv-SE" smtClean="0"/>
              <a:t>2025-11-18</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29535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3 rader, text och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1"/>
            <a:ext cx="4801996" cy="1499952"/>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832253"/>
            <a:ext cx="4801997" cy="33843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E78F75B-332F-FC48-8FC0-126DBFB0AE82}" type="datetime1">
              <a:rPr lang="sv-SE" smtClean="0"/>
              <a:t>2025-11-18</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3655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mörk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199"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7C38220A-A4DB-164D-B4DD-CA818D7E67B4}"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Picture 3" descr="A black text on a black background&#10;&#10;AI-generated content may be incorrect.">
            <a:extLst>
              <a:ext uri="{FF2B5EF4-FFF2-40B4-BE49-F238E27FC236}">
                <a16:creationId xmlns:a16="http://schemas.microsoft.com/office/drawing/2014/main" id="{80196D64-B1B4-8C3E-192D-79AC418D0B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347658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ljus bi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16232762-51AB-9C26-EBEA-1662DE123394}"/>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341155" y="1015999"/>
            <a:ext cx="7419975" cy="1336031"/>
          </a:xfrm>
        </p:spPr>
        <p:txBody>
          <a:bodyPr anchor="b"/>
          <a:lstStyle>
            <a:lvl1pPr algn="l">
              <a:defRPr sz="4500">
                <a:solidFill>
                  <a:schemeClr val="tx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341155" y="2432384"/>
            <a:ext cx="7419975" cy="935646"/>
          </a:xfrm>
        </p:spPr>
        <p:txBody>
          <a:bodyPr/>
          <a:lstStyle>
            <a:lvl1pPr marL="0" indent="0" algn="l">
              <a:spcAft>
                <a:spcPts val="0"/>
              </a:spcAft>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1AF46884-7ACE-8A4D-A57E-06D77E266EB4}" type="datetime1">
              <a:rPr lang="sv-SE" smtClean="0"/>
              <a:t>2025-11-18</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25" name="Platshållare för text 24">
            <a:extLst>
              <a:ext uri="{FF2B5EF4-FFF2-40B4-BE49-F238E27FC236}">
                <a16:creationId xmlns:a16="http://schemas.microsoft.com/office/drawing/2014/main" id="{E71825D5-D79E-7B7C-D5C6-E0A6958F7A25}"/>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pic>
        <p:nvPicPr>
          <p:cNvPr id="4" name="Picture 4">
            <a:extLst>
              <a:ext uri="{FF2B5EF4-FFF2-40B4-BE49-F238E27FC236}">
                <a16:creationId xmlns:a16="http://schemas.microsoft.com/office/drawing/2014/main" id="{D1A7D32B-0F8A-3DCA-EFFB-008B6E058ED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90980" y="284729"/>
            <a:ext cx="1165397" cy="262477"/>
          </a:xfrm>
          <a:prstGeom prst="rect">
            <a:avLst/>
          </a:prstGeom>
        </p:spPr>
      </p:pic>
    </p:spTree>
    <p:extLst>
      <p:ext uri="{BB962C8B-B14F-4D97-AF65-F5344CB8AC3E}">
        <p14:creationId xmlns:p14="http://schemas.microsoft.com/office/powerpoint/2010/main" val="190012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mörk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199"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2EC13587-549A-0F4E-A527-ABDAC680C7A1}"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Picture 3" descr="A black text on a black background&#10;&#10;AI-generated content may be incorrect.">
            <a:extLst>
              <a:ext uri="{FF2B5EF4-FFF2-40B4-BE49-F238E27FC236}">
                <a16:creationId xmlns:a16="http://schemas.microsoft.com/office/drawing/2014/main" id="{F67F44E8-2EEC-722C-05E0-58A130E81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298164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ljus bild, barrträd">
    <p:bg>
      <p:bgPr>
        <a:solidFill>
          <a:schemeClr val="tx2"/>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20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solidFill>
                  <a:schemeClr val="bg1"/>
                </a:solidFill>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F4F47344-78FE-5546-88BB-A563671AF28D}"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61559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vå utfallande bilder (ljus höger)">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4" name="Platshållare för bild 7">
            <a:extLst>
              <a:ext uri="{FF2B5EF4-FFF2-40B4-BE49-F238E27FC236}">
                <a16:creationId xmlns:a16="http://schemas.microsoft.com/office/drawing/2014/main" id="{09CDA150-8439-4A6E-EC67-9A3B165567C6}"/>
              </a:ext>
            </a:extLst>
          </p:cNvPr>
          <p:cNvSpPr>
            <a:spLocks noGrp="1"/>
          </p:cNvSpPr>
          <p:nvPr>
            <p:ph type="pic" sz="quarter" idx="21"/>
          </p:nvPr>
        </p:nvSpPr>
        <p:spPr>
          <a:xfrm>
            <a:off x="6096000" y="0"/>
            <a:ext cx="60960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bwMode="white">
          <a:xfrm>
            <a:off x="318295" y="925532"/>
            <a:ext cx="4801996" cy="1417618"/>
          </a:xfrm>
        </p:spPr>
        <p:txBody>
          <a:bodyPr/>
          <a:lstStyle>
            <a:lvl1pPr>
              <a:defRPr>
                <a:solidFill>
                  <a:schemeClr val="bg1"/>
                </a:solidFill>
              </a:defRPr>
            </a:lvl1pPr>
          </a:lstStyle>
          <a:p>
            <a:r>
              <a:rPr lang="sv-SE"/>
              <a:t>Klicka här för att ändra mall för rubrikformat</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804D7616-3AC4-8D4B-B77C-0676C697AADA}"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bwMode="white"/>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91300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vå utfallande bilder (mörk höger)">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4" name="Platshållare för bild 7">
            <a:extLst>
              <a:ext uri="{FF2B5EF4-FFF2-40B4-BE49-F238E27FC236}">
                <a16:creationId xmlns:a16="http://schemas.microsoft.com/office/drawing/2014/main" id="{09CDA150-8439-4A6E-EC67-9A3B165567C6}"/>
              </a:ext>
            </a:extLst>
          </p:cNvPr>
          <p:cNvSpPr>
            <a:spLocks noGrp="1"/>
          </p:cNvSpPr>
          <p:nvPr>
            <p:ph type="pic" sz="quarter" idx="21"/>
          </p:nvPr>
        </p:nvSpPr>
        <p:spPr>
          <a:xfrm>
            <a:off x="6096000" y="0"/>
            <a:ext cx="60960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bwMode="white">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bwMode="white">
          <a:xfrm>
            <a:off x="318295" y="925532"/>
            <a:ext cx="4801996" cy="1417618"/>
          </a:xfrm>
        </p:spPr>
        <p:txBody>
          <a:bodyPr/>
          <a:lstStyle>
            <a:lvl1pPr>
              <a:defRPr>
                <a:solidFill>
                  <a:schemeClr val="bg1"/>
                </a:solidFill>
              </a:defRPr>
            </a:lvl1pPr>
          </a:lstStyle>
          <a:p>
            <a:r>
              <a:rPr lang="sv-SE"/>
              <a:t>Klicka här för att ändra mall för rubrikformat</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D3C7163A-D379-0F47-B0CC-519F080841A7}"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bwMode="white"/>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421165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318295" y="925533"/>
            <a:ext cx="10073479" cy="547668"/>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3213C5F7-B4E2-8543-A6F1-12FA6C13E9EB}" type="datetime1">
              <a:rPr lang="sv-SE" smtClean="0"/>
              <a:t>2025-11-18</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Koll på skogen</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955FA0CD-A5EA-484A-B27A-3493C5E63144}" type="datetime1">
              <a:rPr lang="sv-SE" smtClean="0"/>
              <a:t>2025-11-18</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Koll på skogen</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5957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7"/>
            <a:ext cx="8839200" cy="2169825"/>
          </a:xfrm>
          <a:prstGeom prst="rect">
            <a:avLst/>
          </a:prstGeom>
          <a:noFill/>
        </p:spPr>
        <p:txBody>
          <a:bodyPr wrap="square" rtlCol="0">
            <a:spAutoFit/>
          </a:bodyPr>
          <a:lstStyle/>
          <a:p>
            <a:pPr algn="ctr">
              <a:lnSpc>
                <a:spcPct val="90000"/>
              </a:lnSpc>
            </a:pPr>
            <a:r>
              <a:rPr lang="sv-SE" sz="5000" b="1" kern="1200">
                <a:solidFill>
                  <a:schemeClr val="tx1"/>
                </a:solidFill>
                <a:latin typeface="+mj-lt"/>
                <a:ea typeface="+mj-ea"/>
                <a:cs typeface="+mj-cs"/>
              </a:rPr>
              <a:t>Sidor efter denna sida tillhör ej mallen. Byt istället till en layout innan denna sida.</a:t>
            </a:r>
          </a:p>
        </p:txBody>
      </p:sp>
    </p:spTree>
    <p:extLst>
      <p:ext uri="{BB962C8B-B14F-4D97-AF65-F5344CB8AC3E}">
        <p14:creationId xmlns:p14="http://schemas.microsoft.com/office/powerpoint/2010/main" val="79489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lindblomsgrönt">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341155" y="1015999"/>
            <a:ext cx="7419975" cy="1336031"/>
          </a:xfrm>
        </p:spPr>
        <p:txBody>
          <a:bodyPr anchor="b"/>
          <a:lstStyle>
            <a:lvl1pPr algn="l">
              <a:defRPr sz="4500">
                <a:solidFill>
                  <a:schemeClr val="tx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341155" y="2432384"/>
            <a:ext cx="7419975" cy="935646"/>
          </a:xfrm>
        </p:spPr>
        <p:txBody>
          <a:bodyPr/>
          <a:lstStyle>
            <a:lvl1pPr marL="0" indent="0" algn="l">
              <a:spcAft>
                <a:spcPts val="0"/>
              </a:spcAft>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9FB29E4B-D9B3-394B-B5BD-D4BED986CF22}" type="datetime1">
              <a:rPr lang="sv-SE" smtClean="0"/>
              <a:t>2025-11-18</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Bild 3">
            <a:extLst>
              <a:ext uri="{FF2B5EF4-FFF2-40B4-BE49-F238E27FC236}">
                <a16:creationId xmlns:a16="http://schemas.microsoft.com/office/drawing/2014/main" id="{90558A27-2E38-9635-1B28-8FA8DD4D26FF}"/>
              </a:ext>
            </a:extLst>
          </p:cNvPr>
          <p:cNvPicPr>
            <a:picLocks noChangeAspect="1"/>
          </p:cNvPicPr>
          <p:nvPr userDrawn="1"/>
        </p:nvPicPr>
        <p:blipFill>
          <a:blip/>
          <a:stretch>
            <a:fillRect/>
          </a:stretch>
        </p:blipFill>
        <p:spPr>
          <a:xfrm>
            <a:off x="10610852" y="282708"/>
            <a:ext cx="1269671" cy="342000"/>
          </a:xfrm>
          <a:prstGeom prst="rect">
            <a:avLst/>
          </a:prstGeom>
        </p:spPr>
      </p:pic>
    </p:spTree>
    <p:extLst>
      <p:ext uri="{BB962C8B-B14F-4D97-AF65-F5344CB8AC3E}">
        <p14:creationId xmlns:p14="http://schemas.microsoft.com/office/powerpoint/2010/main" val="23985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sandsten">
    <p:bg>
      <p:bgPr>
        <a:solidFill>
          <a:srgbClr val="F7F3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38FB9D44-E550-B243-9A52-0D51A8A86F17}"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6018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lindblomsgrönt">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42BE9615-5C75-7C41-B1FA-E9CD2953E1FE}"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42981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 skog">
    <p:bg>
      <p:bgPr>
        <a:solidFill>
          <a:srgbClr val="2D8E2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503EA03E-DAB7-F84E-8FC4-203705D248CA}"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3" name="Bild 2">
            <a:extLst>
              <a:ext uri="{FF2B5EF4-FFF2-40B4-BE49-F238E27FC236}">
                <a16:creationId xmlns:a16="http://schemas.microsoft.com/office/drawing/2014/main" id="{9F142111-31BD-AB51-F205-6A63C0802F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0893582" y="305556"/>
            <a:ext cx="982800" cy="222139"/>
          </a:xfrm>
          <a:prstGeom prst="rect">
            <a:avLst/>
          </a:prstGeom>
        </p:spPr>
      </p:pic>
    </p:spTree>
    <p:extLst>
      <p:ext uri="{BB962C8B-B14F-4D97-AF65-F5344CB8AC3E}">
        <p14:creationId xmlns:p14="http://schemas.microsoft.com/office/powerpoint/2010/main" val="409336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barrträ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DAD59222-CF8A-9543-97A0-86A204CCDF17}"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3" name="Bild 2">
            <a:extLst>
              <a:ext uri="{FF2B5EF4-FFF2-40B4-BE49-F238E27FC236}">
                <a16:creationId xmlns:a16="http://schemas.microsoft.com/office/drawing/2014/main" id="{9F142111-31BD-AB51-F205-6A63C0802F4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10893582" y="305950"/>
            <a:ext cx="982800" cy="221351"/>
          </a:xfrm>
          <a:prstGeom prst="rect">
            <a:avLst/>
          </a:prstGeom>
        </p:spPr>
      </p:pic>
    </p:spTree>
    <p:extLst>
      <p:ext uri="{BB962C8B-B14F-4D97-AF65-F5344CB8AC3E}">
        <p14:creationId xmlns:p14="http://schemas.microsoft.com/office/powerpoint/2010/main" val="24553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örk bild">
    <p:spTree>
      <p:nvGrpSpPr>
        <p:cNvPr id="1" name=""/>
        <p:cNvGrpSpPr/>
        <p:nvPr/>
      </p:nvGrpSpPr>
      <p:grpSpPr>
        <a:xfrm>
          <a:off x="0" y="0"/>
          <a:ext cx="0" cy="0"/>
          <a:chOff x="0" y="0"/>
          <a:chExt cx="0" cy="0"/>
        </a:xfrm>
      </p:grpSpPr>
      <p:sp>
        <p:nvSpPr>
          <p:cNvPr id="11" name="Platshållare för bild 22">
            <a:extLst>
              <a:ext uri="{FF2B5EF4-FFF2-40B4-BE49-F238E27FC236}">
                <a16:creationId xmlns:a16="http://schemas.microsoft.com/office/drawing/2014/main" id="{3E0F2B46-EEAB-19E7-9DF5-46388069CD45}"/>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bwMode="white">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C8959C32-66AE-7847-A04D-31576A7D2EFB}"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bwMode="white"/>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10" name="Platshållare för text 24">
            <a:extLst>
              <a:ext uri="{FF2B5EF4-FFF2-40B4-BE49-F238E27FC236}">
                <a16:creationId xmlns:a16="http://schemas.microsoft.com/office/drawing/2014/main" id="{E2EABF24-7585-D55D-71DE-B343B90B7BAB}"/>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12" name="Rektangel 11">
            <a:extLst>
              <a:ext uri="{FF2B5EF4-FFF2-40B4-BE49-F238E27FC236}">
                <a16:creationId xmlns:a16="http://schemas.microsoft.com/office/drawing/2014/main" id="{442BEB19-16C1-3BD9-F9CD-B299F2FF1535}"/>
              </a:ext>
            </a:extLst>
          </p:cNvPr>
          <p:cNvSpPr/>
          <p:nvPr userDrawn="1"/>
        </p:nvSpPr>
        <p:spPr bwMode="white">
          <a:xfrm>
            <a:off x="0" y="-404713"/>
            <a:ext cx="12192000" cy="321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l"/>
            <a:r>
              <a:rPr lang="sv-SE" sz="1200">
                <a:solidFill>
                  <a:schemeClr val="tx1"/>
                </a:solidFill>
                <a:cs typeface="Arial" panose="020B0604020202020204" pitchFamily="34" charset="0"/>
              </a:rPr>
              <a:t>För att lägga till en bakgrundsbild, gå till Infoga &gt; Bilder under fliken Infoga.</a:t>
            </a:r>
          </a:p>
        </p:txBody>
      </p:sp>
      <p:pic>
        <p:nvPicPr>
          <p:cNvPr id="3" name="Bild 2">
            <a:extLst>
              <a:ext uri="{FF2B5EF4-FFF2-40B4-BE49-F238E27FC236}">
                <a16:creationId xmlns:a16="http://schemas.microsoft.com/office/drawing/2014/main" id="{4373D231-42EE-08FD-651B-8F43C65CA97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10893582" y="305950"/>
            <a:ext cx="982800" cy="221351"/>
          </a:xfrm>
          <a:prstGeom prst="rect">
            <a:avLst/>
          </a:prstGeom>
        </p:spPr>
      </p:pic>
    </p:spTree>
    <p:extLst>
      <p:ext uri="{BB962C8B-B14F-4D97-AF65-F5344CB8AC3E}">
        <p14:creationId xmlns:p14="http://schemas.microsoft.com/office/powerpoint/2010/main" val="20419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ljus bild">
    <p:spTree>
      <p:nvGrpSpPr>
        <p:cNvPr id="1" name=""/>
        <p:cNvGrpSpPr/>
        <p:nvPr/>
      </p:nvGrpSpPr>
      <p:grpSpPr>
        <a:xfrm>
          <a:off x="0" y="0"/>
          <a:ext cx="0" cy="0"/>
          <a:chOff x="0" y="0"/>
          <a:chExt cx="0" cy="0"/>
        </a:xfrm>
      </p:grpSpPr>
      <p:sp>
        <p:nvSpPr>
          <p:cNvPr id="11" name="Platshållare för bild 22">
            <a:extLst>
              <a:ext uri="{FF2B5EF4-FFF2-40B4-BE49-F238E27FC236}">
                <a16:creationId xmlns:a16="http://schemas.microsoft.com/office/drawing/2014/main" id="{3E0F2B46-EEAB-19E7-9DF5-46388069CD45}"/>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10F303F1-7792-D547-A548-87EA5FAE0BAF}"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tx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10" name="Platshållare för text 24">
            <a:extLst>
              <a:ext uri="{FF2B5EF4-FFF2-40B4-BE49-F238E27FC236}">
                <a16:creationId xmlns:a16="http://schemas.microsoft.com/office/drawing/2014/main" id="{E2EABF24-7585-D55D-71DE-B343B90B7BAB}"/>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12" name="Rektangel 11">
            <a:extLst>
              <a:ext uri="{FF2B5EF4-FFF2-40B4-BE49-F238E27FC236}">
                <a16:creationId xmlns:a16="http://schemas.microsoft.com/office/drawing/2014/main" id="{442BEB19-16C1-3BD9-F9CD-B299F2FF1535}"/>
              </a:ext>
            </a:extLst>
          </p:cNvPr>
          <p:cNvSpPr/>
          <p:nvPr userDrawn="1"/>
        </p:nvSpPr>
        <p:spPr bwMode="white">
          <a:xfrm>
            <a:off x="0" y="-404713"/>
            <a:ext cx="12192000" cy="321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l"/>
            <a:r>
              <a:rPr lang="sv-SE" sz="1200">
                <a:solidFill>
                  <a:schemeClr val="tx1"/>
                </a:solidFill>
                <a:cs typeface="Arial" panose="020B0604020202020204" pitchFamily="34" charset="0"/>
              </a:rPr>
              <a:t>För att lägga till en bakgrundsbild, gå till Infoga &gt; Bilder under fliken Infoga.</a:t>
            </a:r>
          </a:p>
        </p:txBody>
      </p:sp>
      <p:pic>
        <p:nvPicPr>
          <p:cNvPr id="3" name="Bild 2">
            <a:extLst>
              <a:ext uri="{FF2B5EF4-FFF2-40B4-BE49-F238E27FC236}">
                <a16:creationId xmlns:a16="http://schemas.microsoft.com/office/drawing/2014/main" id="{6786ABF2-589E-63D0-E7BD-0A1FFE3DF5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10893583" y="305950"/>
            <a:ext cx="982798" cy="221351"/>
          </a:xfrm>
          <a:prstGeom prst="rect">
            <a:avLst/>
          </a:prstGeom>
        </p:spPr>
      </p:pic>
    </p:spTree>
    <p:extLst>
      <p:ext uri="{BB962C8B-B14F-4D97-AF65-F5344CB8AC3E}">
        <p14:creationId xmlns:p14="http://schemas.microsoft.com/office/powerpoint/2010/main" val="6255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318295" y="925532"/>
            <a:ext cx="4801996" cy="958830"/>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338138" y="2349500"/>
            <a:ext cx="4782153" cy="38671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10391773" y="6506334"/>
            <a:ext cx="900000" cy="150849"/>
          </a:xfrm>
          <a:prstGeom prst="rect">
            <a:avLst/>
          </a:prstGeom>
        </p:spPr>
        <p:txBody>
          <a:bodyPr vert="horz" lIns="0" tIns="0" rIns="0" bIns="0" rtlCol="0" anchor="b" anchorCtr="0">
            <a:noAutofit/>
          </a:bodyPr>
          <a:lstStyle>
            <a:lvl1pPr algn="r">
              <a:defRPr sz="900">
                <a:solidFill>
                  <a:schemeClr val="tx1"/>
                </a:solidFill>
                <a:latin typeface="+mj-lt"/>
              </a:defRPr>
            </a:lvl1pPr>
          </a:lstStyle>
          <a:p>
            <a:fld id="{7EDD061D-87C8-3E4F-9A3F-995BA568B7F1}" type="datetime1">
              <a:rPr lang="sv-SE" smtClean="0"/>
              <a:t>2025-11-18</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338138" y="254033"/>
            <a:ext cx="4765487" cy="264728"/>
          </a:xfrm>
          <a:prstGeom prst="rect">
            <a:avLst/>
          </a:prstGeom>
        </p:spPr>
        <p:txBody>
          <a:bodyPr vert="horz" lIns="0" tIns="0" rIns="0" bIns="0" rtlCol="0" anchor="t">
            <a:noAutofit/>
          </a:bodyPr>
          <a:lstStyle>
            <a:lvl1pPr algn="l">
              <a:defRPr sz="1000" cap="all" baseline="0">
                <a:solidFill>
                  <a:schemeClr val="tx1"/>
                </a:solidFill>
                <a:latin typeface="+mj-lt"/>
              </a:defRPr>
            </a:lvl1pPr>
          </a:lstStyle>
          <a:p>
            <a:r>
              <a:rPr lang="sv-SE"/>
              <a:t>Koll på skogen</a:t>
            </a: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1317300" y="6506334"/>
            <a:ext cx="540000" cy="150849"/>
          </a:xfrm>
          <a:prstGeom prst="rect">
            <a:avLst/>
          </a:prstGeom>
        </p:spPr>
        <p:txBody>
          <a:bodyPr vert="horz" lIns="0" tIns="0" rIns="0" bIns="0" rtlCol="0" anchor="b" anchorCtr="0">
            <a:noAutofit/>
          </a:bodyPr>
          <a:lstStyle>
            <a:lvl1pPr algn="r">
              <a:defRPr sz="900">
                <a:solidFill>
                  <a:schemeClr val="tx1"/>
                </a:solidFill>
                <a:latin typeface="+mj-lt"/>
              </a:defRPr>
            </a:lvl1pPr>
          </a:lstStyle>
          <a:p>
            <a:fld id="{AE086683-F536-42AB-ABBC-F4803DFE8DBC}" type="slidenum">
              <a:rPr lang="sv-SE" smtClean="0"/>
              <a:pPr/>
              <a:t>‹#›</a:t>
            </a:fld>
            <a:endParaRPr lang="sv-SE"/>
          </a:p>
        </p:txBody>
      </p:sp>
      <p:pic>
        <p:nvPicPr>
          <p:cNvPr id="8" name="Picture 7" descr="A black text on a black background&#10;&#10;AI-generated content may be incorrect.">
            <a:extLst>
              <a:ext uri="{FF2B5EF4-FFF2-40B4-BE49-F238E27FC236}">
                <a16:creationId xmlns:a16="http://schemas.microsoft.com/office/drawing/2014/main" id="{1CED6B1D-A3BE-5262-2ABF-9EC9968CF450}"/>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1" r:id="rId4"/>
    <p:sldLayoutId id="2147483663" r:id="rId5"/>
    <p:sldLayoutId id="2147483664" r:id="rId6"/>
    <p:sldLayoutId id="2147483665" r:id="rId7"/>
    <p:sldLayoutId id="2147483666" r:id="rId8"/>
    <p:sldLayoutId id="2147483667" r:id="rId9"/>
    <p:sldLayoutId id="2147483650" r:id="rId10"/>
    <p:sldLayoutId id="2147483678" r:id="rId11"/>
    <p:sldLayoutId id="2147483668" r:id="rId12"/>
    <p:sldLayoutId id="2147483669" r:id="rId13"/>
    <p:sldLayoutId id="2147483670" r:id="rId14"/>
    <p:sldLayoutId id="2147483671" r:id="rId15"/>
    <p:sldLayoutId id="2147483672" r:id="rId16"/>
    <p:sldLayoutId id="2147483680" r:id="rId17"/>
    <p:sldLayoutId id="2147483681" r:id="rId18"/>
    <p:sldLayoutId id="2147483673" r:id="rId19"/>
    <p:sldLayoutId id="2147483675" r:id="rId20"/>
    <p:sldLayoutId id="2147483674" r:id="rId21"/>
    <p:sldLayoutId id="2147483676" r:id="rId22"/>
    <p:sldLayoutId id="2147483677" r:id="rId23"/>
    <p:sldLayoutId id="2147483654" r:id="rId24"/>
    <p:sldLayoutId id="2147483679" r:id="rId25"/>
    <p:sldLayoutId id="214748365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108000" indent="-108000" algn="l" defTabSz="914400" rtl="0" eaLnBrk="1" latinLnBrk="0" hangingPunct="1">
        <a:lnSpc>
          <a:spcPct val="11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1pPr>
      <a:lvl2pPr marL="21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2pPr>
      <a:lvl3pPr marL="32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3pPr>
      <a:lvl4pPr marL="43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4pPr>
      <a:lvl5pPr marL="540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648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75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86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8pPr>
      <a:lvl9pPr marL="97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69" userDrawn="1">
          <p15:clr>
            <a:srgbClr val="A4A3A4"/>
          </p15:clr>
        </p15:guide>
        <p15:guide id="2" pos="211" userDrawn="1">
          <p15:clr>
            <a:srgbClr val="A4A3A4"/>
          </p15:clr>
        </p15:guide>
        <p15:guide id="3" orient="horz" pos="3916" userDrawn="1">
          <p15:clr>
            <a:srgbClr val="A4A3A4"/>
          </p15:clr>
        </p15:guide>
        <p15:guide id="5" orient="horz" pos="177" userDrawn="1">
          <p15:clr>
            <a:srgbClr val="A4A3A4"/>
          </p15:clr>
        </p15:guide>
        <p15:guide id="6" orient="horz" pos="4178" userDrawn="1">
          <p15:clr>
            <a:srgbClr val="A4A3A4"/>
          </p15:clr>
        </p15:guide>
        <p15:guide id="7" orient="horz" pos="640" userDrawn="1">
          <p15:clr>
            <a:srgbClr val="A4A3A4"/>
          </p15:clr>
        </p15:guide>
        <p15:guide id="8" orient="horz" pos="1476" userDrawn="1">
          <p15:clr>
            <a:srgbClr val="A4A3A4"/>
          </p15:clr>
        </p15:guide>
        <p15:guide id="9" pos="3795" userDrawn="1">
          <p15:clr>
            <a:srgbClr val="A4A3A4"/>
          </p15:clr>
        </p15:guide>
        <p15:guide id="10" pos="388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395A8D2-C73F-D1AB-36F5-6168DA085A6F}"/>
              </a:ext>
            </a:extLst>
          </p:cNvPr>
          <p:cNvSpPr>
            <a:spLocks noGrp="1"/>
          </p:cNvSpPr>
          <p:nvPr>
            <p:ph type="body" sz="quarter" idx="16"/>
          </p:nvPr>
        </p:nvSpPr>
        <p:spPr/>
        <p:txBody>
          <a:bodyPr/>
          <a:lstStyle/>
          <a:p>
            <a:r>
              <a:rPr lang="en-GB"/>
              <a:t>Source: Swedish Association of Industrial Employers (2025)</a:t>
            </a:r>
          </a:p>
        </p:txBody>
      </p:sp>
      <p:sp>
        <p:nvSpPr>
          <p:cNvPr id="3" name="Title 2">
            <a:extLst>
              <a:ext uri="{FF2B5EF4-FFF2-40B4-BE49-F238E27FC236}">
                <a16:creationId xmlns:a16="http://schemas.microsoft.com/office/drawing/2014/main" id="{11416F78-B1BC-19C4-E5F8-9D9CEA4B0FD8}"/>
              </a:ext>
            </a:extLst>
          </p:cNvPr>
          <p:cNvSpPr>
            <a:spLocks noGrp="1"/>
          </p:cNvSpPr>
          <p:nvPr>
            <p:ph type="title"/>
          </p:nvPr>
        </p:nvSpPr>
        <p:spPr/>
        <p:txBody>
          <a:bodyPr/>
          <a:lstStyle/>
          <a:p>
            <a:r>
              <a:rPr lang="en-GB" dirty="0"/>
              <a:t>Forests are </a:t>
            </a:r>
            <a:br>
              <a:rPr lang="en-GB" dirty="0"/>
            </a:br>
            <a:r>
              <a:rPr lang="en-GB" dirty="0"/>
              <a:t>important for Sweden</a:t>
            </a:r>
            <a:br>
              <a:rPr lang="en-GB" dirty="0"/>
            </a:br>
            <a:endParaRPr lang="sv-SE" dirty="0"/>
          </a:p>
        </p:txBody>
      </p:sp>
      <p:sp>
        <p:nvSpPr>
          <p:cNvPr id="8" name="Text Placeholder 7">
            <a:extLst>
              <a:ext uri="{FF2B5EF4-FFF2-40B4-BE49-F238E27FC236}">
                <a16:creationId xmlns:a16="http://schemas.microsoft.com/office/drawing/2014/main" id="{1FA781D1-B4CE-BF18-9FC9-CBB98DBFB579}"/>
              </a:ext>
            </a:extLst>
          </p:cNvPr>
          <p:cNvSpPr>
            <a:spLocks noGrp="1"/>
          </p:cNvSpPr>
          <p:nvPr>
            <p:ph type="body" sz="quarter" idx="17"/>
          </p:nvPr>
        </p:nvSpPr>
        <p:spPr/>
        <p:txBody>
          <a:bodyPr/>
          <a:lstStyle/>
          <a:p>
            <a:pPr marL="0" indent="0">
              <a:buNone/>
            </a:pPr>
            <a:r>
              <a:rPr lang="en-GB"/>
              <a:t>Exports account for a full 54 per cent of Sweden’s </a:t>
            </a:r>
            <a:br>
              <a:rPr lang="en-GB"/>
            </a:br>
            <a:r>
              <a:rPr lang="en-GB"/>
              <a:t>gross domestic product (GDP). </a:t>
            </a:r>
          </a:p>
          <a:p>
            <a:pPr marL="0" indent="0">
              <a:buNone/>
            </a:pPr>
            <a:r>
              <a:rPr lang="en-GB"/>
              <a:t>Swedish core industries are a key component </a:t>
            </a:r>
            <a:br>
              <a:rPr lang="en-GB"/>
            </a:br>
            <a:r>
              <a:rPr lang="en-GB"/>
              <a:t>of Sweden’s economy, accounting for a significant </a:t>
            </a:r>
            <a:br>
              <a:rPr lang="en-GB"/>
            </a:br>
            <a:r>
              <a:rPr lang="en-GB"/>
              <a:t>share of the country’s exports of goods.</a:t>
            </a:r>
          </a:p>
          <a:p>
            <a:pPr marL="0" indent="0">
              <a:buNone/>
            </a:pPr>
            <a:r>
              <a:rPr lang="en-GB"/>
              <a:t>In 2024, the forest, mining, steel and metal, </a:t>
            </a:r>
            <a:br>
              <a:rPr lang="en-GB"/>
            </a:br>
            <a:r>
              <a:rPr lang="en-GB"/>
              <a:t>and non-metal mineral product industries </a:t>
            </a:r>
            <a:br>
              <a:rPr lang="en-GB"/>
            </a:br>
            <a:r>
              <a:rPr lang="en-GB"/>
              <a:t>exported goods worth €35 billion.</a:t>
            </a:r>
          </a:p>
          <a:p>
            <a:pPr marL="0" indent="0">
              <a:buNone/>
            </a:pPr>
            <a:r>
              <a:rPr lang="en-GB"/>
              <a:t>The forest industry accounted for</a:t>
            </a:r>
            <a:br>
              <a:rPr lang="en-GB"/>
            </a:br>
            <a:r>
              <a:rPr lang="en-GB"/>
              <a:t>€17 billion of this amount – 48 per cent.</a:t>
            </a:r>
          </a:p>
          <a:p>
            <a:pPr marL="0" indent="0">
              <a:buNone/>
            </a:pPr>
            <a:endParaRPr lang="sv-SE"/>
          </a:p>
        </p:txBody>
      </p:sp>
      <p:sp>
        <p:nvSpPr>
          <p:cNvPr id="4" name="Platshållare för sidfot 3">
            <a:extLst>
              <a:ext uri="{FF2B5EF4-FFF2-40B4-BE49-F238E27FC236}">
                <a16:creationId xmlns:a16="http://schemas.microsoft.com/office/drawing/2014/main" id="{AAD42DA4-6300-5E74-89F9-F37F55F46876}"/>
              </a:ext>
            </a:extLst>
          </p:cNvPr>
          <p:cNvSpPr>
            <a:spLocks noGrp="1"/>
          </p:cNvSpPr>
          <p:nvPr>
            <p:ph type="ftr" sz="quarter" idx="19"/>
          </p:nvPr>
        </p:nvSpPr>
        <p:spPr/>
        <p:txBody>
          <a:bodyPr/>
          <a:lstStyle/>
          <a:p>
            <a:r>
              <a:rPr lang="en-GB" dirty="0"/>
              <a:t>Contribution to economy and society</a:t>
            </a:r>
          </a:p>
        </p:txBody>
      </p:sp>
      <p:pic>
        <p:nvPicPr>
          <p:cNvPr id="7" name="Picture 6">
            <a:extLst>
              <a:ext uri="{FF2B5EF4-FFF2-40B4-BE49-F238E27FC236}">
                <a16:creationId xmlns:a16="http://schemas.microsoft.com/office/drawing/2014/main" id="{9945874A-E5EA-3C8D-04FF-9CF38E84E46E}"/>
              </a:ext>
            </a:extLst>
          </p:cNvPr>
          <p:cNvPicPr>
            <a:picLocks noChangeAspect="1"/>
          </p:cNvPicPr>
          <p:nvPr/>
        </p:nvPicPr>
        <p:blipFill>
          <a:blip r:embed="rId2"/>
          <a:srcRect l="49414"/>
          <a:stretch>
            <a:fillRect/>
          </a:stretch>
        </p:blipFill>
        <p:spPr>
          <a:xfrm>
            <a:off x="6024562" y="-10048"/>
            <a:ext cx="6167437" cy="6858000"/>
          </a:xfrm>
          <a:prstGeom prst="rect">
            <a:avLst/>
          </a:prstGeom>
        </p:spPr>
      </p:pic>
    </p:spTree>
    <p:extLst>
      <p:ext uri="{BB962C8B-B14F-4D97-AF65-F5344CB8AC3E}">
        <p14:creationId xmlns:p14="http://schemas.microsoft.com/office/powerpoint/2010/main" val="41856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996E11-3D73-3083-1578-54CAD8B517BC}"/>
              </a:ext>
            </a:extLst>
          </p:cNvPr>
          <p:cNvPicPr>
            <a:picLocks noChangeAspect="1"/>
          </p:cNvPicPr>
          <p:nvPr/>
        </p:nvPicPr>
        <p:blipFill>
          <a:blip r:embed="rId2"/>
          <a:srcRect t="27413"/>
          <a:stretch>
            <a:fillRect/>
          </a:stretch>
        </p:blipFill>
        <p:spPr>
          <a:xfrm>
            <a:off x="8915" y="2116437"/>
            <a:ext cx="11957416" cy="4882245"/>
          </a:xfrm>
          <a:prstGeom prst="rect">
            <a:avLst/>
          </a:prstGeom>
        </p:spPr>
      </p:pic>
      <p:sp>
        <p:nvSpPr>
          <p:cNvPr id="4" name="Title 3">
            <a:extLst>
              <a:ext uri="{FF2B5EF4-FFF2-40B4-BE49-F238E27FC236}">
                <a16:creationId xmlns:a16="http://schemas.microsoft.com/office/drawing/2014/main" id="{87CD5512-176D-3329-94E2-1E4FC34E2F38}"/>
              </a:ext>
            </a:extLst>
          </p:cNvPr>
          <p:cNvSpPr>
            <a:spLocks noGrp="1"/>
          </p:cNvSpPr>
          <p:nvPr>
            <p:ph type="title"/>
          </p:nvPr>
        </p:nvSpPr>
        <p:spPr>
          <a:xfrm>
            <a:off x="318295" y="925533"/>
            <a:ext cx="10073478" cy="1190904"/>
          </a:xfrm>
        </p:spPr>
        <p:txBody>
          <a:bodyPr/>
          <a:lstStyle/>
          <a:p>
            <a:r>
              <a:rPr lang="en-GB" sz="2400" dirty="0"/>
              <a:t>Sweden is home to just under one per cent of the world's forests. Even so, </a:t>
            </a:r>
            <a:br>
              <a:rPr lang="en-GB" sz="2400" dirty="0"/>
            </a:br>
            <a:r>
              <a:rPr lang="en-GB" sz="2400" dirty="0"/>
              <a:t>the Swedish forest industry is one of the world's largest exporters of pulp, paper and sawn timber – important revenues for welfare.</a:t>
            </a:r>
            <a:endParaRPr lang="sv-SE" sz="2400" dirty="0"/>
          </a:p>
        </p:txBody>
      </p:sp>
      <p:sp>
        <p:nvSpPr>
          <p:cNvPr id="7" name="Footer Placeholder 6">
            <a:extLst>
              <a:ext uri="{FF2B5EF4-FFF2-40B4-BE49-F238E27FC236}">
                <a16:creationId xmlns:a16="http://schemas.microsoft.com/office/drawing/2014/main" id="{CF82B327-8FC8-5703-94F6-B5A895155095}"/>
              </a:ext>
            </a:extLst>
          </p:cNvPr>
          <p:cNvSpPr>
            <a:spLocks noGrp="1"/>
          </p:cNvSpPr>
          <p:nvPr>
            <p:ph type="ftr" sz="quarter" idx="11"/>
          </p:nvPr>
        </p:nvSpPr>
        <p:spPr/>
        <p:txBody>
          <a:bodyPr/>
          <a:lstStyle/>
          <a:p>
            <a:r>
              <a:rPr lang="en-GB" dirty="0"/>
              <a:t>Contribution to economy and society</a:t>
            </a:r>
          </a:p>
        </p:txBody>
      </p:sp>
      <p:sp>
        <p:nvSpPr>
          <p:cNvPr id="8" name="Text Placeholder 7">
            <a:extLst>
              <a:ext uri="{FF2B5EF4-FFF2-40B4-BE49-F238E27FC236}">
                <a16:creationId xmlns:a16="http://schemas.microsoft.com/office/drawing/2014/main" id="{8757251E-A862-EFEE-ABAB-43E384A35EFC}"/>
              </a:ext>
            </a:extLst>
          </p:cNvPr>
          <p:cNvSpPr>
            <a:spLocks noGrp="1"/>
          </p:cNvSpPr>
          <p:nvPr>
            <p:ph type="body" sz="quarter" idx="16"/>
          </p:nvPr>
        </p:nvSpPr>
        <p:spPr/>
        <p:txBody>
          <a:bodyPr/>
          <a:lstStyle/>
          <a:p>
            <a:endParaRPr lang="sv-SE"/>
          </a:p>
        </p:txBody>
      </p:sp>
    </p:spTree>
    <p:extLst>
      <p:ext uri="{BB962C8B-B14F-4D97-AF65-F5344CB8AC3E}">
        <p14:creationId xmlns:p14="http://schemas.microsoft.com/office/powerpoint/2010/main" val="222679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7D94E-BABF-282E-1712-AD089353701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EED7C08-F802-9C27-3A51-3B0882E4DB83}"/>
              </a:ext>
            </a:extLst>
          </p:cNvPr>
          <p:cNvPicPr>
            <a:picLocks noChangeAspect="1"/>
          </p:cNvPicPr>
          <p:nvPr/>
        </p:nvPicPr>
        <p:blipFill>
          <a:blip r:embed="rId3"/>
          <a:srcRect l="49414"/>
          <a:stretch>
            <a:fillRect/>
          </a:stretch>
        </p:blipFill>
        <p:spPr>
          <a:xfrm>
            <a:off x="6024562" y="-1"/>
            <a:ext cx="6167437" cy="6858000"/>
          </a:xfrm>
          <a:prstGeom prst="rect">
            <a:avLst/>
          </a:prstGeom>
        </p:spPr>
      </p:pic>
      <p:sp>
        <p:nvSpPr>
          <p:cNvPr id="6" name="Platshållare för sidfot 5">
            <a:extLst>
              <a:ext uri="{FF2B5EF4-FFF2-40B4-BE49-F238E27FC236}">
                <a16:creationId xmlns:a16="http://schemas.microsoft.com/office/drawing/2014/main" id="{322AC88A-CD02-78B8-F07D-B60BE60AEE62}"/>
              </a:ext>
            </a:extLst>
          </p:cNvPr>
          <p:cNvSpPr>
            <a:spLocks noGrp="1"/>
          </p:cNvSpPr>
          <p:nvPr>
            <p:ph type="ftr" sz="quarter" idx="19"/>
          </p:nvPr>
        </p:nvSpPr>
        <p:spPr/>
        <p:txBody>
          <a:bodyPr/>
          <a:lstStyle/>
          <a:p>
            <a:r>
              <a:rPr lang="en-GB" dirty="0"/>
              <a:t>Contribution to economy and society</a:t>
            </a:r>
          </a:p>
        </p:txBody>
      </p:sp>
      <p:sp>
        <p:nvSpPr>
          <p:cNvPr id="3" name="Platshållare för text 2">
            <a:extLst>
              <a:ext uri="{FF2B5EF4-FFF2-40B4-BE49-F238E27FC236}">
                <a16:creationId xmlns:a16="http://schemas.microsoft.com/office/drawing/2014/main" id="{010E35F2-36A7-DB33-17D4-B9088446371C}"/>
              </a:ext>
            </a:extLst>
          </p:cNvPr>
          <p:cNvSpPr>
            <a:spLocks noGrp="1"/>
          </p:cNvSpPr>
          <p:nvPr>
            <p:ph type="body" sz="quarter" idx="16"/>
          </p:nvPr>
        </p:nvSpPr>
        <p:spPr/>
        <p:txBody>
          <a:bodyPr/>
          <a:lstStyle/>
          <a:p>
            <a:r>
              <a:rPr lang="en-GB"/>
              <a:t>Source: SCB</a:t>
            </a:r>
          </a:p>
        </p:txBody>
      </p:sp>
      <p:sp>
        <p:nvSpPr>
          <p:cNvPr id="4" name="Rubrik 3">
            <a:extLst>
              <a:ext uri="{FF2B5EF4-FFF2-40B4-BE49-F238E27FC236}">
                <a16:creationId xmlns:a16="http://schemas.microsoft.com/office/drawing/2014/main" id="{3D3D65CB-2FD6-408A-069D-F1A2263252BD}"/>
              </a:ext>
            </a:extLst>
          </p:cNvPr>
          <p:cNvSpPr>
            <a:spLocks noGrp="1"/>
          </p:cNvSpPr>
          <p:nvPr>
            <p:ph type="title"/>
          </p:nvPr>
        </p:nvSpPr>
        <p:spPr/>
        <p:txBody>
          <a:bodyPr/>
          <a:lstStyle/>
          <a:p>
            <a:r>
              <a:rPr lang="en-GB" dirty="0"/>
              <a:t>Swedish forest industry investments – a part of the green transition</a:t>
            </a:r>
            <a:br>
              <a:rPr lang="en-GB" dirty="0"/>
            </a:br>
            <a:r>
              <a:rPr lang="en-GB" dirty="0"/>
              <a:t> </a:t>
            </a:r>
          </a:p>
        </p:txBody>
      </p:sp>
      <p:sp>
        <p:nvSpPr>
          <p:cNvPr id="5" name="Platshållare för text 4">
            <a:extLst>
              <a:ext uri="{FF2B5EF4-FFF2-40B4-BE49-F238E27FC236}">
                <a16:creationId xmlns:a16="http://schemas.microsoft.com/office/drawing/2014/main" id="{6E895D22-6C45-27B6-B0C8-86E3D54AF298}"/>
              </a:ext>
            </a:extLst>
          </p:cNvPr>
          <p:cNvSpPr>
            <a:spLocks noGrp="1"/>
          </p:cNvSpPr>
          <p:nvPr>
            <p:ph type="body" sz="quarter" idx="17"/>
          </p:nvPr>
        </p:nvSpPr>
        <p:spPr>
          <a:xfrm>
            <a:off x="338138" y="2773679"/>
            <a:ext cx="4801997" cy="3442971"/>
          </a:xfrm>
        </p:spPr>
        <p:txBody>
          <a:bodyPr/>
          <a:lstStyle/>
          <a:p>
            <a:pPr marL="0" indent="0">
              <a:buNone/>
            </a:pPr>
            <a:r>
              <a:rPr lang="en-US"/>
              <a:t>Swedish forest industry invested more than €6 billion in new technology and facilities between 2020 and 2024.</a:t>
            </a:r>
          </a:p>
          <a:p>
            <a:pPr marL="0" indent="0">
              <a:buNone/>
            </a:pPr>
            <a:r>
              <a:rPr lang="en-US"/>
              <a:t>These investments were often designed to increase production capacity, improve product quality, or as part of the green transition – e.g., increased electrification of machinery and transports to reduce the need for fossil fuels.</a:t>
            </a:r>
            <a:endParaRPr lang="en-GB"/>
          </a:p>
        </p:txBody>
      </p:sp>
    </p:spTree>
    <p:extLst>
      <p:ext uri="{BB962C8B-B14F-4D97-AF65-F5344CB8AC3E}">
        <p14:creationId xmlns:p14="http://schemas.microsoft.com/office/powerpoint/2010/main" val="37137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kogsindustrierna">
  <a:themeElements>
    <a:clrScheme name="Skogsindustrierna">
      <a:dk1>
        <a:sysClr val="windowText" lastClr="000000"/>
      </a:dk1>
      <a:lt1>
        <a:sysClr val="window" lastClr="FFFFFF"/>
      </a:lt1>
      <a:dk2>
        <a:srgbClr val="506441"/>
      </a:dk2>
      <a:lt2>
        <a:srgbClr val="F7F3ED"/>
      </a:lt2>
      <a:accent1>
        <a:srgbClr val="87C387"/>
      </a:accent1>
      <a:accent2>
        <a:srgbClr val="2D8E2D"/>
      </a:accent2>
      <a:accent3>
        <a:srgbClr val="EF8246"/>
      </a:accent3>
      <a:accent4>
        <a:srgbClr val="99E0E5"/>
      </a:accent4>
      <a:accent5>
        <a:srgbClr val="F3DA72"/>
      </a:accent5>
      <a:accent6>
        <a:srgbClr val="A09F8E"/>
      </a:accent6>
      <a:hlink>
        <a:srgbClr val="000000"/>
      </a:hlink>
      <a:folHlink>
        <a:srgbClr val="000000"/>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500" dirty="0" err="1" smtClean="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500" dirty="0" err="1">
            <a:cs typeface="Arial" panose="020B0604020202020204" pitchFamily="34" charset="0"/>
          </a:defRPr>
        </a:defPPr>
      </a:lstStyle>
    </a:txDef>
  </a:objectDefaults>
  <a:extraClrSchemeLst/>
  <a:custClrLst>
    <a:custClr name="Kantarell 100%">
      <a:srgbClr val="EF8246"/>
    </a:custClr>
    <a:custClr name="Solgul 100%">
      <a:srgbClr val="F3DA72"/>
    </a:custClr>
    <a:custClr name="Äppel 100%">
      <a:srgbClr val="87C387"/>
    </a:custClr>
    <a:custClr name="Skog 100%">
      <a:srgbClr val="2D8E2D"/>
    </a:custClr>
    <a:custClr name="Ocean 100%">
      <a:srgbClr val="00B1BF"/>
    </a:custClr>
    <a:custClr name="Bordeaux 100%">
      <a:srgbClr val="B0173E"/>
    </a:custClr>
    <a:custClr name="Berg 100%">
      <a:srgbClr val="666666"/>
    </a:custClr>
    <a:custClr>
      <a:srgbClr val="FFFFFF"/>
    </a:custClr>
    <a:custClr>
      <a:srgbClr val="FFFFFF"/>
    </a:custClr>
    <a:custClr>
      <a:srgbClr val="FFFFFF"/>
    </a:custClr>
    <a:custClr name="Kantarell 40%">
      <a:srgbClr val="F9CDB5"/>
    </a:custClr>
    <a:custClr name="Solgul 40%">
      <a:srgbClr val="FAF0C7"/>
    </a:custClr>
    <a:custClr name="Äppel 40%">
      <a:srgbClr val="CFE7CF"/>
    </a:custClr>
    <a:custClr name="Skog 40%">
      <a:srgbClr val="ABD2AB"/>
    </a:custClr>
    <a:custClr name="Ocean 40%">
      <a:srgbClr val="99E0E5"/>
    </a:custClr>
    <a:custClr name="Bordeaux 40%">
      <a:srgbClr val="DFA2B2"/>
    </a:custClr>
    <a:custClr name="Berg 40%">
      <a:srgbClr val="C2C2C2"/>
    </a:custClr>
    <a:custClr>
      <a:srgbClr val="FFFFFF"/>
    </a:custClr>
    <a:custClr>
      <a:srgbClr val="FFFFFF"/>
    </a:custClr>
    <a:custClr>
      <a:srgbClr val="FFFFFF"/>
    </a:custClr>
    <a:custClr name="Lindblomsgrönt">
      <a:srgbClr val="E7F6DE"/>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Sandsten">
      <a:srgbClr val="F7F3ED"/>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kogsindustrierna ver 3.potx" id="{EFEC14F5-9C23-4BEC-9188-D5B5BE7B0C46}" vid="{38C559C6-E27E-4190-9C8E-9B81666F2DC4}"/>
    </a:ext>
  </a:extLst>
</a:theme>
</file>

<file path=ppt/theme/theme2.xml><?xml version="1.0" encoding="utf-8"?>
<a:theme xmlns:a="http://schemas.openxmlformats.org/drawingml/2006/main" name="Office-tema">
  <a:themeElements>
    <a:clrScheme name="Skogsindustrierna">
      <a:dk1>
        <a:sysClr val="windowText" lastClr="000000"/>
      </a:dk1>
      <a:lt1>
        <a:sysClr val="window" lastClr="FFFFFF"/>
      </a:lt1>
      <a:dk2>
        <a:srgbClr val="46555A"/>
      </a:dk2>
      <a:lt2>
        <a:srgbClr val="F7F3ED"/>
      </a:lt2>
      <a:accent1>
        <a:srgbClr val="87C387"/>
      </a:accent1>
      <a:accent2>
        <a:srgbClr val="2D8E2D"/>
      </a:accent2>
      <a:accent3>
        <a:srgbClr val="EF8246"/>
      </a:accent3>
      <a:accent4>
        <a:srgbClr val="99E0E5"/>
      </a:accent4>
      <a:accent5>
        <a:srgbClr val="F3DA72"/>
      </a:accent5>
      <a:accent6>
        <a:srgbClr val="A09F8E"/>
      </a:accent6>
      <a:hlink>
        <a:srgbClr val="2D8E2D"/>
      </a:hlink>
      <a:folHlink>
        <a:srgbClr val="2D8E2D"/>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kogsindustrierna">
      <a:dk1>
        <a:sysClr val="windowText" lastClr="000000"/>
      </a:dk1>
      <a:lt1>
        <a:sysClr val="window" lastClr="FFFFFF"/>
      </a:lt1>
      <a:dk2>
        <a:srgbClr val="46555A"/>
      </a:dk2>
      <a:lt2>
        <a:srgbClr val="F7F3ED"/>
      </a:lt2>
      <a:accent1>
        <a:srgbClr val="87C387"/>
      </a:accent1>
      <a:accent2>
        <a:srgbClr val="2D8E2D"/>
      </a:accent2>
      <a:accent3>
        <a:srgbClr val="EF8246"/>
      </a:accent3>
      <a:accent4>
        <a:srgbClr val="99E0E5"/>
      </a:accent4>
      <a:accent5>
        <a:srgbClr val="F3DA72"/>
      </a:accent5>
      <a:accent6>
        <a:srgbClr val="A09F8E"/>
      </a:accent6>
      <a:hlink>
        <a:srgbClr val="2D8E2D"/>
      </a:hlink>
      <a:folHlink>
        <a:srgbClr val="2D8E2D"/>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79"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931610-F55B-482F-8719-FC5500382874}">
  <we:reference id="33491e4f-5d38-4c24-85cb-c5144f8a0d2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9DA0F120A40A439E64B5032BA7EA02" ma:contentTypeVersion="15" ma:contentTypeDescription="Create a new document." ma:contentTypeScope="" ma:versionID="a3a3382b3665b204a82f2fe5750e72fb">
  <xsd:schema xmlns:xsd="http://www.w3.org/2001/XMLSchema" xmlns:xs="http://www.w3.org/2001/XMLSchema" xmlns:p="http://schemas.microsoft.com/office/2006/metadata/properties" xmlns:ns2="cd2d91bb-f3e4-4efa-8ece-a470883cd5f1" xmlns:ns3="9e149d53-5c3f-4218-9e76-7cef0360e55b" targetNamespace="http://schemas.microsoft.com/office/2006/metadata/properties" ma:root="true" ma:fieldsID="7c7b47e428e5083ac321e108b237dcf6" ns2:_="" ns3:_="">
    <xsd:import namespace="cd2d91bb-f3e4-4efa-8ece-a470883cd5f1"/>
    <xsd:import namespace="9e149d53-5c3f-4218-9e76-7cef0360e5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d91bb-f3e4-4efa-8ece-a470883cd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6dfa3c-b651-4bbc-9963-d4a08547116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149d53-5c3f-4218-9e76-7cef0360e55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36725fb-1e6f-4f91-b752-e7bb73992894}" ma:internalName="TaxCatchAll" ma:showField="CatchAllData" ma:web="9e149d53-5c3f-4218-9e76-7cef0360e5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e149d53-5c3f-4218-9e76-7cef0360e55b" xsi:nil="true"/>
    <lcf76f155ced4ddcb4097134ff3c332f xmlns="cd2d91bb-f3e4-4efa-8ece-a470883cd5f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05A6C4-4123-4916-82F7-D247626FF89E}">
  <ds:schemaRefs>
    <ds:schemaRef ds:uri="9e149d53-5c3f-4218-9e76-7cef0360e55b"/>
    <ds:schemaRef ds:uri="cd2d91bb-f3e4-4efa-8ece-a470883cd5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ABDA6A-1F6C-4B42-8544-08E5AE6AC91F}">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cd2d91bb-f3e4-4efa-8ece-a470883cd5f1"/>
    <ds:schemaRef ds:uri="http://schemas.microsoft.com/office/2006/metadata/properties"/>
    <ds:schemaRef ds:uri="9e149d53-5c3f-4218-9e76-7cef0360e55b"/>
    <ds:schemaRef ds:uri="http://www.w3.org/XML/1998/namespace"/>
    <ds:schemaRef ds:uri="http://purl.org/dc/elements/1.1/"/>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Skogsindustrierna</Template>
  <TotalTime>316</TotalTime>
  <Words>235</Words>
  <Application>Microsoft Office PowerPoint</Application>
  <PresentationFormat>Bredbild</PresentationFormat>
  <Paragraphs>15</Paragraphs>
  <Slides>3</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Cambria</vt:lpstr>
      <vt:lpstr>Century Gothic</vt:lpstr>
      <vt:lpstr>Skogsindustrierna</vt:lpstr>
      <vt:lpstr>Forests are  important for Sweden </vt:lpstr>
      <vt:lpstr>Sweden is home to just under one per cent of the world's forests. Even so,  the Swedish forest industry is one of the world's largest exporters of pulp, paper and sawn timber – important revenues for welfare.</vt:lpstr>
      <vt:lpstr>Swedish forest industry investments – a part of the green transition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Liljesand</dc:creator>
  <cp:lastModifiedBy>Esma Muhic</cp:lastModifiedBy>
  <cp:revision>5</cp:revision>
  <cp:lastPrinted>2025-09-15T12:20:39Z</cp:lastPrinted>
  <dcterms:created xsi:type="dcterms:W3CDTF">2025-07-16T12:36:24Z</dcterms:created>
  <dcterms:modified xsi:type="dcterms:W3CDTF">2025-11-18T08:21:46Z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0x010100439DA0F120A40A439E64B5032BA7EA02</vt:lpwstr>
  </property>
  <property fmtid="{D5CDD505-2E9C-101B-9397-08002B2CF9AE}" pid="3" name="Order">
    <vt:r8>32000</vt:r8>
  </property>
  <property fmtid="{D5CDD505-2E9C-101B-9397-08002B2CF9AE}" pid="4" name="MediaServiceImageTags">
    <vt:lpwstr/>
  </property>
</Properties>
</file>