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422" r:id="rId5"/>
    <p:sldId id="423" r:id="rId6"/>
    <p:sldId id="424" r:id="rId7"/>
    <p:sldId id="425" r:id="rId8"/>
    <p:sldId id="426"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422"/>
            <p14:sldId id="423"/>
            <p14:sldId id="424"/>
            <p14:sldId id="425"/>
            <p14:sldId id="426"/>
          </p14:sldIdLst>
        </p14:section>
      </p14:sectionLst>
    </p:ext>
    <p:ext uri="{EFAFB233-063F-42B5-8137-9DF3F51BA10A}">
      <p15:sldGuideLst xmlns:p15="http://schemas.microsoft.com/office/powerpoint/2012/main">
        <p15:guide id="1" pos="5654" userDrawn="1">
          <p15:clr>
            <a:srgbClr val="A4A3A4"/>
          </p15:clr>
        </p15:guide>
        <p15:guide id="2" orient="horz" pos="2115" userDrawn="1">
          <p15:clr>
            <a:srgbClr val="A4A3A4"/>
          </p15:clr>
        </p15:guide>
        <p15:guide id="3" orient="horz" pos="19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0A816-C826-06E4-0D79-88E04957F8F3}" name="Malin Age" initials="" userId="S::malin.age@skogsindustrierna.se::5cf56e92-3e69-4b32-887c-673a7ba435c4" providerId="AD"/>
  <p188:author id="{AEAE361B-09FB-7251-6330-3A6C5E162F42}" name="Spektra Design" initials="SD" userId="S::office@spektradesign.onmicrosoft.com::a6f61c22-5c90-475a-b1de-bea383058c26" providerId="AD"/>
  <p188:author id="{8AE8DFE6-8413-EB8B-985A-C494BE876516}" name="Esma Muhic" initials="EM" userId="S::esma.muhic@skogsindustrierna.se::240a2287-6a11-4955-a9ff-bcb19e6df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FF50-F383-4D38-9936-BF6C6560A0FC}" v="2" dt="2025-11-14T09:40:38.314"/>
    <p1510:client id="{19EA2760-E8F0-734E-9BC7-9AB906BD268E}" v="1" dt="2025-11-14T09:37:54.544"/>
    <p1510:client id="{8166A868-EC29-E15E-1201-463AB3BFD00F}" v="1" dt="2025-11-14T09:40:59.8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1" autoAdjust="0"/>
    <p:restoredTop sz="78467" autoAdjust="0"/>
  </p:normalViewPr>
  <p:slideViewPr>
    <p:cSldViewPr snapToGrid="0">
      <p:cViewPr varScale="1">
        <p:scale>
          <a:sx n="50" d="100"/>
          <a:sy n="50" d="100"/>
        </p:scale>
        <p:origin x="992" y="264"/>
      </p:cViewPr>
      <p:guideLst>
        <p:guide pos="5654"/>
        <p:guide orient="horz" pos="2115"/>
        <p:guide orient="horz" pos="19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armback" userId="S::alexandra.carmback@skogsindustrierna.se::3d11f291-39a3-484c-91c7-745b038ce41b" providerId="AD" clId="Web-{8166A868-EC29-E15E-1201-463AB3BFD00F}"/>
    <pc:docChg chg="sldOrd">
      <pc:chgData name="Alexandra Carmback" userId="S::alexandra.carmback@skogsindustrierna.se::3d11f291-39a3-484c-91c7-745b038ce41b" providerId="AD" clId="Web-{8166A868-EC29-E15E-1201-463AB3BFD00F}" dt="2025-11-14T09:40:59.870" v="0"/>
      <pc:docMkLst>
        <pc:docMk/>
      </pc:docMkLst>
      <pc:sldChg chg="ord">
        <pc:chgData name="Alexandra Carmback" userId="S::alexandra.carmback@skogsindustrierna.se::3d11f291-39a3-484c-91c7-745b038ce41b" providerId="AD" clId="Web-{8166A868-EC29-E15E-1201-463AB3BFD00F}" dt="2025-11-14T09:40:59.870" v="0"/>
        <pc:sldMkLst>
          <pc:docMk/>
          <pc:sldMk cId="3261039010" sldId="443"/>
        </pc:sldMkLst>
      </pc:sldChg>
    </pc:docChg>
  </pc:docChgLst>
  <pc:docChgLst>
    <pc:chgData name="Esma Muhic" userId="240a2287-6a11-4955-a9ff-bcb19e6dfa5f" providerId="ADAL" clId="{6A177740-2588-4747-A3DC-22BB707F6680}"/>
    <pc:docChg chg="custSel addSld delSld modSld modSection">
      <pc:chgData name="Esma Muhic" userId="240a2287-6a11-4955-a9ff-bcb19e6dfa5f" providerId="ADAL" clId="{6A177740-2588-4747-A3DC-22BB707F6680}" dt="2025-11-14T15:20:28.225" v="565" actId="20577"/>
      <pc:docMkLst>
        <pc:docMk/>
      </pc:docMkLst>
      <pc:sldChg chg="modSp mod">
        <pc:chgData name="Esma Muhic" userId="240a2287-6a11-4955-a9ff-bcb19e6dfa5f" providerId="ADAL" clId="{6A177740-2588-4747-A3DC-22BB707F6680}" dt="2025-11-14T15:04:08.561" v="104" actId="20577"/>
        <pc:sldMkLst>
          <pc:docMk/>
          <pc:sldMk cId="3137000734" sldId="389"/>
        </pc:sldMkLst>
        <pc:spChg chg="mod">
          <ac:chgData name="Esma Muhic" userId="240a2287-6a11-4955-a9ff-bcb19e6dfa5f" providerId="ADAL" clId="{6A177740-2588-4747-A3DC-22BB707F6680}" dt="2025-11-14T15:04:08.561" v="104" actId="20577"/>
          <ac:spMkLst>
            <pc:docMk/>
            <pc:sldMk cId="3137000734" sldId="389"/>
            <ac:spMk id="4" creationId="{3DBC3BD5-2BBA-7A30-F919-E9ECFFC488AF}"/>
          </ac:spMkLst>
        </pc:spChg>
      </pc:sldChg>
      <pc:sldChg chg="modSp mod">
        <pc:chgData name="Esma Muhic" userId="240a2287-6a11-4955-a9ff-bcb19e6dfa5f" providerId="ADAL" clId="{6A177740-2588-4747-A3DC-22BB707F6680}" dt="2025-11-14T15:03:24.432" v="23" actId="20577"/>
        <pc:sldMkLst>
          <pc:docMk/>
          <pc:sldMk cId="209073886" sldId="418"/>
        </pc:sldMkLst>
        <pc:spChg chg="mod">
          <ac:chgData name="Esma Muhic" userId="240a2287-6a11-4955-a9ff-bcb19e6dfa5f" providerId="ADAL" clId="{6A177740-2588-4747-A3DC-22BB707F6680}" dt="2025-11-14T15:03:24.432" v="23" actId="20577"/>
          <ac:spMkLst>
            <pc:docMk/>
            <pc:sldMk cId="209073886" sldId="418"/>
            <ac:spMk id="4" creationId="{45B5D9E6-702A-9CBA-A590-C23660A2CBAE}"/>
          </ac:spMkLst>
        </pc:spChg>
      </pc:sldChg>
      <pc:sldChg chg="modSp mod">
        <pc:chgData name="Esma Muhic" userId="240a2287-6a11-4955-a9ff-bcb19e6dfa5f" providerId="ADAL" clId="{6A177740-2588-4747-A3DC-22BB707F6680}" dt="2025-11-14T15:03:58.295" v="84" actId="20577"/>
        <pc:sldMkLst>
          <pc:docMk/>
          <pc:sldMk cId="1489168075" sldId="420"/>
        </pc:sldMkLst>
        <pc:spChg chg="mod">
          <ac:chgData name="Esma Muhic" userId="240a2287-6a11-4955-a9ff-bcb19e6dfa5f" providerId="ADAL" clId="{6A177740-2588-4747-A3DC-22BB707F6680}" dt="2025-11-14T15:03:58.295" v="84" actId="20577"/>
          <ac:spMkLst>
            <pc:docMk/>
            <pc:sldMk cId="1489168075" sldId="420"/>
            <ac:spMk id="4" creationId="{746B5252-D4F9-4FBF-F246-316D48D4CD1B}"/>
          </ac:spMkLst>
        </pc:spChg>
      </pc:sldChg>
      <pc:sldChg chg="modSp mod">
        <pc:chgData name="Esma Muhic" userId="240a2287-6a11-4955-a9ff-bcb19e6dfa5f" providerId="ADAL" clId="{6A177740-2588-4747-A3DC-22BB707F6680}" dt="2025-11-14T15:10:26.808" v="250" actId="20577"/>
        <pc:sldMkLst>
          <pc:docMk/>
          <pc:sldMk cId="3317609811" sldId="422"/>
        </pc:sldMkLst>
        <pc:spChg chg="mod">
          <ac:chgData name="Esma Muhic" userId="240a2287-6a11-4955-a9ff-bcb19e6dfa5f" providerId="ADAL" clId="{6A177740-2588-4747-A3DC-22BB707F6680}" dt="2025-11-14T15:10:26.808" v="250" actId="20577"/>
          <ac:spMkLst>
            <pc:docMk/>
            <pc:sldMk cId="3317609811" sldId="422"/>
            <ac:spMk id="4" creationId="{A7247C8F-4D61-D4B1-C164-5079CCA57B85}"/>
          </ac:spMkLst>
        </pc:spChg>
      </pc:sldChg>
      <pc:sldChg chg="modSp mod">
        <pc:chgData name="Esma Muhic" userId="240a2287-6a11-4955-a9ff-bcb19e6dfa5f" providerId="ADAL" clId="{6A177740-2588-4747-A3DC-22BB707F6680}" dt="2025-11-14T15:10:16.624" v="226" actId="20577"/>
        <pc:sldMkLst>
          <pc:docMk/>
          <pc:sldMk cId="3355996642" sldId="423"/>
        </pc:sldMkLst>
        <pc:spChg chg="mod">
          <ac:chgData name="Esma Muhic" userId="240a2287-6a11-4955-a9ff-bcb19e6dfa5f" providerId="ADAL" clId="{6A177740-2588-4747-A3DC-22BB707F6680}" dt="2025-11-14T15:10:16.624" v="226" actId="20577"/>
          <ac:spMkLst>
            <pc:docMk/>
            <pc:sldMk cId="3355996642" sldId="423"/>
            <ac:spMk id="4" creationId="{105294D2-B1DE-EAB0-5CF7-D68061B7A623}"/>
          </ac:spMkLst>
        </pc:spChg>
      </pc:sldChg>
      <pc:sldChg chg="modSp mod">
        <pc:chgData name="Esma Muhic" userId="240a2287-6a11-4955-a9ff-bcb19e6dfa5f" providerId="ADAL" clId="{6A177740-2588-4747-A3DC-22BB707F6680}" dt="2025-11-14T15:10:35.485" v="272" actId="20577"/>
        <pc:sldMkLst>
          <pc:docMk/>
          <pc:sldMk cId="3985194169" sldId="424"/>
        </pc:sldMkLst>
        <pc:spChg chg="mod">
          <ac:chgData name="Esma Muhic" userId="240a2287-6a11-4955-a9ff-bcb19e6dfa5f" providerId="ADAL" clId="{6A177740-2588-4747-A3DC-22BB707F6680}" dt="2025-11-14T15:10:35.485" v="272" actId="20577"/>
          <ac:spMkLst>
            <pc:docMk/>
            <pc:sldMk cId="3985194169" sldId="424"/>
            <ac:spMk id="4" creationId="{03F8957B-7A8F-FC12-0475-4C19B55C0346}"/>
          </ac:spMkLst>
        </pc:spChg>
      </pc:sldChg>
      <pc:sldChg chg="modSp mod">
        <pc:chgData name="Esma Muhic" userId="240a2287-6a11-4955-a9ff-bcb19e6dfa5f" providerId="ADAL" clId="{6A177740-2588-4747-A3DC-22BB707F6680}" dt="2025-11-14T15:10:43.341" v="294" actId="20577"/>
        <pc:sldMkLst>
          <pc:docMk/>
          <pc:sldMk cId="3455557273" sldId="425"/>
        </pc:sldMkLst>
        <pc:spChg chg="mod">
          <ac:chgData name="Esma Muhic" userId="240a2287-6a11-4955-a9ff-bcb19e6dfa5f" providerId="ADAL" clId="{6A177740-2588-4747-A3DC-22BB707F6680}" dt="2025-11-14T15:10:43.341" v="294" actId="20577"/>
          <ac:spMkLst>
            <pc:docMk/>
            <pc:sldMk cId="3455557273" sldId="425"/>
            <ac:spMk id="4" creationId="{5F2F9CDD-F15A-C381-BAF1-68284EA2BF7A}"/>
          </ac:spMkLst>
        </pc:spChg>
      </pc:sldChg>
      <pc:sldChg chg="modSp mod">
        <pc:chgData name="Esma Muhic" userId="240a2287-6a11-4955-a9ff-bcb19e6dfa5f" providerId="ADAL" clId="{6A177740-2588-4747-A3DC-22BB707F6680}" dt="2025-11-14T15:11:00.437" v="316" actId="20577"/>
        <pc:sldMkLst>
          <pc:docMk/>
          <pc:sldMk cId="78997602" sldId="426"/>
        </pc:sldMkLst>
        <pc:spChg chg="mod">
          <ac:chgData name="Esma Muhic" userId="240a2287-6a11-4955-a9ff-bcb19e6dfa5f" providerId="ADAL" clId="{6A177740-2588-4747-A3DC-22BB707F6680}" dt="2025-11-14T15:11:00.437" v="316" actId="20577"/>
          <ac:spMkLst>
            <pc:docMk/>
            <pc:sldMk cId="78997602" sldId="426"/>
            <ac:spMk id="4" creationId="{BD38F36F-A335-E5F2-8BE3-5CD85DD1D94A}"/>
          </ac:spMkLst>
        </pc:spChg>
      </pc:sldChg>
      <pc:sldChg chg="modSp mod">
        <pc:chgData name="Esma Muhic" userId="240a2287-6a11-4955-a9ff-bcb19e6dfa5f" providerId="ADAL" clId="{6A177740-2588-4747-A3DC-22BB707F6680}" dt="2025-11-14T15:11:16.570" v="354" actId="20577"/>
        <pc:sldMkLst>
          <pc:docMk/>
          <pc:sldMk cId="4185674326" sldId="428"/>
        </pc:sldMkLst>
        <pc:spChg chg="mod">
          <ac:chgData name="Esma Muhic" userId="240a2287-6a11-4955-a9ff-bcb19e6dfa5f" providerId="ADAL" clId="{6A177740-2588-4747-A3DC-22BB707F6680}" dt="2025-11-14T15:11:16.570" v="354" actId="20577"/>
          <ac:spMkLst>
            <pc:docMk/>
            <pc:sldMk cId="4185674326" sldId="428"/>
            <ac:spMk id="4" creationId="{AAD42DA4-6300-5E74-89F9-F37F55F46876}"/>
          </ac:spMkLst>
        </pc:spChg>
      </pc:sldChg>
      <pc:sldChg chg="modSp mod">
        <pc:chgData name="Esma Muhic" userId="240a2287-6a11-4955-a9ff-bcb19e6dfa5f" providerId="ADAL" clId="{6A177740-2588-4747-A3DC-22BB707F6680}" dt="2025-11-14T15:14:13.961" v="459" actId="20577"/>
        <pc:sldMkLst>
          <pc:docMk/>
          <pc:sldMk cId="4236185327" sldId="430"/>
        </pc:sldMkLst>
        <pc:spChg chg="mod">
          <ac:chgData name="Esma Muhic" userId="240a2287-6a11-4955-a9ff-bcb19e6dfa5f" providerId="ADAL" clId="{6A177740-2588-4747-A3DC-22BB707F6680}" dt="2025-11-14T15:14:13.961" v="459" actId="20577"/>
          <ac:spMkLst>
            <pc:docMk/>
            <pc:sldMk cId="4236185327" sldId="430"/>
            <ac:spMk id="4" creationId="{8973AFCE-4268-6C0D-AFCA-736C223168DC}"/>
          </ac:spMkLst>
        </pc:spChg>
      </pc:sldChg>
      <pc:sldChg chg="modSp mod">
        <pc:chgData name="Esma Muhic" userId="240a2287-6a11-4955-a9ff-bcb19e6dfa5f" providerId="ADAL" clId="{6A177740-2588-4747-A3DC-22BB707F6680}" dt="2025-11-14T15:16:23.703" v="482" actId="20577"/>
        <pc:sldMkLst>
          <pc:docMk/>
          <pc:sldMk cId="3785027440" sldId="432"/>
        </pc:sldMkLst>
        <pc:spChg chg="mod">
          <ac:chgData name="Esma Muhic" userId="240a2287-6a11-4955-a9ff-bcb19e6dfa5f" providerId="ADAL" clId="{6A177740-2588-4747-A3DC-22BB707F6680}" dt="2025-11-14T15:16:23.703" v="482" actId="20577"/>
          <ac:spMkLst>
            <pc:docMk/>
            <pc:sldMk cId="3785027440" sldId="432"/>
            <ac:spMk id="4" creationId="{67440977-C36C-2693-D011-F806B79FF54E}"/>
          </ac:spMkLst>
        </pc:spChg>
      </pc:sldChg>
      <pc:sldChg chg="modSp mod">
        <pc:chgData name="Esma Muhic" userId="240a2287-6a11-4955-a9ff-bcb19e6dfa5f" providerId="ADAL" clId="{6A177740-2588-4747-A3DC-22BB707F6680}" dt="2025-11-14T15:16:47.424" v="505" actId="20577"/>
        <pc:sldMkLst>
          <pc:docMk/>
          <pc:sldMk cId="2756908763" sldId="433"/>
        </pc:sldMkLst>
        <pc:spChg chg="mod">
          <ac:chgData name="Esma Muhic" userId="240a2287-6a11-4955-a9ff-bcb19e6dfa5f" providerId="ADAL" clId="{6A177740-2588-4747-A3DC-22BB707F6680}" dt="2025-11-14T15:16:47.424" v="505" actId="20577"/>
          <ac:spMkLst>
            <pc:docMk/>
            <pc:sldMk cId="2756908763" sldId="433"/>
            <ac:spMk id="4" creationId="{596A9FEB-1CA7-EFFD-7E0E-456B8DF4C6A8}"/>
          </ac:spMkLst>
        </pc:spChg>
      </pc:sldChg>
      <pc:sldChg chg="delSp modSp mod">
        <pc:chgData name="Esma Muhic" userId="240a2287-6a11-4955-a9ff-bcb19e6dfa5f" providerId="ADAL" clId="{6A177740-2588-4747-A3DC-22BB707F6680}" dt="2025-11-14T15:16:55.839" v="514" actId="20577"/>
        <pc:sldMkLst>
          <pc:docMk/>
          <pc:sldMk cId="3186725511" sldId="436"/>
        </pc:sldMkLst>
        <pc:spChg chg="mod">
          <ac:chgData name="Esma Muhic" userId="240a2287-6a11-4955-a9ff-bcb19e6dfa5f" providerId="ADAL" clId="{6A177740-2588-4747-A3DC-22BB707F6680}" dt="2025-11-14T15:16:55.839" v="514" actId="20577"/>
          <ac:spMkLst>
            <pc:docMk/>
            <pc:sldMk cId="3186725511" sldId="436"/>
            <ac:spMk id="4" creationId="{D7FC22E1-14CC-50D9-9E15-A7CD353F86CA}"/>
          </ac:spMkLst>
        </pc:spChg>
        <pc:picChg chg="del">
          <ac:chgData name="Esma Muhic" userId="240a2287-6a11-4955-a9ff-bcb19e6dfa5f" providerId="ADAL" clId="{6A177740-2588-4747-A3DC-22BB707F6680}" dt="2025-11-14T09:40:38.314" v="3" actId="478"/>
          <ac:picMkLst>
            <pc:docMk/>
            <pc:sldMk cId="3186725511" sldId="436"/>
            <ac:picMk id="6" creationId="{6FD117AC-3E2E-1C09-58D8-BFD8C0C441E2}"/>
          </ac:picMkLst>
        </pc:picChg>
      </pc:sldChg>
      <pc:sldChg chg="modSp mod">
        <pc:chgData name="Esma Muhic" userId="240a2287-6a11-4955-a9ff-bcb19e6dfa5f" providerId="ADAL" clId="{6A177740-2588-4747-A3DC-22BB707F6680}" dt="2025-11-14T15:17:12.485" v="532" actId="20577"/>
        <pc:sldMkLst>
          <pc:docMk/>
          <pc:sldMk cId="1347292215" sldId="437"/>
        </pc:sldMkLst>
        <pc:spChg chg="mod">
          <ac:chgData name="Esma Muhic" userId="240a2287-6a11-4955-a9ff-bcb19e6dfa5f" providerId="ADAL" clId="{6A177740-2588-4747-A3DC-22BB707F6680}" dt="2025-11-14T15:17:12.485" v="532" actId="20577"/>
          <ac:spMkLst>
            <pc:docMk/>
            <pc:sldMk cId="1347292215" sldId="437"/>
            <ac:spMk id="4" creationId="{CDC4130B-2CCC-B29F-A7C9-32B3DA632C43}"/>
          </ac:spMkLst>
        </pc:spChg>
      </pc:sldChg>
      <pc:sldChg chg="modSp mod">
        <pc:chgData name="Esma Muhic" userId="240a2287-6a11-4955-a9ff-bcb19e6dfa5f" providerId="ADAL" clId="{6A177740-2588-4747-A3DC-22BB707F6680}" dt="2025-11-14T15:17:01.679" v="523" actId="20577"/>
        <pc:sldMkLst>
          <pc:docMk/>
          <pc:sldMk cId="177836416" sldId="438"/>
        </pc:sldMkLst>
        <pc:spChg chg="mod">
          <ac:chgData name="Esma Muhic" userId="240a2287-6a11-4955-a9ff-bcb19e6dfa5f" providerId="ADAL" clId="{6A177740-2588-4747-A3DC-22BB707F6680}" dt="2025-11-14T15:17:01.679" v="523" actId="20577"/>
          <ac:spMkLst>
            <pc:docMk/>
            <pc:sldMk cId="177836416" sldId="438"/>
            <ac:spMk id="4" creationId="{995E9E93-D8B2-81B2-28C8-DEEC1363F94C}"/>
          </ac:spMkLst>
        </pc:spChg>
      </pc:sldChg>
      <pc:sldChg chg="modSp mod">
        <pc:chgData name="Esma Muhic" userId="240a2287-6a11-4955-a9ff-bcb19e6dfa5f" providerId="ADAL" clId="{6A177740-2588-4747-A3DC-22BB707F6680}" dt="2025-11-14T15:20:28.225" v="565" actId="20577"/>
        <pc:sldMkLst>
          <pc:docMk/>
          <pc:sldMk cId="2701342985" sldId="439"/>
        </pc:sldMkLst>
        <pc:spChg chg="mod">
          <ac:chgData name="Esma Muhic" userId="240a2287-6a11-4955-a9ff-bcb19e6dfa5f" providerId="ADAL" clId="{6A177740-2588-4747-A3DC-22BB707F6680}" dt="2025-11-14T15:20:28.225" v="565" actId="20577"/>
          <ac:spMkLst>
            <pc:docMk/>
            <pc:sldMk cId="2701342985" sldId="439"/>
            <ac:spMk id="4" creationId="{118C0B93-8279-3A0C-3B41-2EBA1067FD0F}"/>
          </ac:spMkLst>
        </pc:spChg>
      </pc:sldChg>
      <pc:sldChg chg="modSp mod">
        <pc:chgData name="Esma Muhic" userId="240a2287-6a11-4955-a9ff-bcb19e6dfa5f" providerId="ADAL" clId="{6A177740-2588-4747-A3DC-22BB707F6680}" dt="2025-11-14T15:03:46.531" v="64" actId="20577"/>
        <pc:sldMkLst>
          <pc:docMk/>
          <pc:sldMk cId="1469562031" sldId="440"/>
        </pc:sldMkLst>
        <pc:spChg chg="mod">
          <ac:chgData name="Esma Muhic" userId="240a2287-6a11-4955-a9ff-bcb19e6dfa5f" providerId="ADAL" clId="{6A177740-2588-4747-A3DC-22BB707F6680}" dt="2025-11-14T15:03:46.531" v="64" actId="20577"/>
          <ac:spMkLst>
            <pc:docMk/>
            <pc:sldMk cId="1469562031" sldId="440"/>
            <ac:spMk id="6" creationId="{FE6B8636-A1F2-A6FA-A639-8EF0171F3768}"/>
          </ac:spMkLst>
        </pc:spChg>
      </pc:sldChg>
      <pc:sldChg chg="modSp mod">
        <pc:chgData name="Esma Muhic" userId="240a2287-6a11-4955-a9ff-bcb19e6dfa5f" providerId="ADAL" clId="{6A177740-2588-4747-A3DC-22BB707F6680}" dt="2025-11-14T15:12:01.342" v="398" actId="20577"/>
        <pc:sldMkLst>
          <pc:docMk/>
          <pc:sldMk cId="2226797273" sldId="441"/>
        </pc:sldMkLst>
        <pc:spChg chg="mod">
          <ac:chgData name="Esma Muhic" userId="240a2287-6a11-4955-a9ff-bcb19e6dfa5f" providerId="ADAL" clId="{6A177740-2588-4747-A3DC-22BB707F6680}" dt="2025-11-14T15:12:01.342" v="398" actId="20577"/>
          <ac:spMkLst>
            <pc:docMk/>
            <pc:sldMk cId="2226797273" sldId="441"/>
            <ac:spMk id="7" creationId="{CF82B327-8FC8-5703-94F6-B5A895155095}"/>
          </ac:spMkLst>
        </pc:spChg>
      </pc:sldChg>
      <pc:sldChg chg="modSp mod">
        <pc:chgData name="Esma Muhic" userId="240a2287-6a11-4955-a9ff-bcb19e6dfa5f" providerId="ADAL" clId="{6A177740-2588-4747-A3DC-22BB707F6680}" dt="2025-11-14T15:12:44.330" v="436" actId="20577"/>
        <pc:sldMkLst>
          <pc:docMk/>
          <pc:sldMk cId="371374030" sldId="442"/>
        </pc:sldMkLst>
        <pc:spChg chg="mod">
          <ac:chgData name="Esma Muhic" userId="240a2287-6a11-4955-a9ff-bcb19e6dfa5f" providerId="ADAL" clId="{6A177740-2588-4747-A3DC-22BB707F6680}" dt="2025-11-14T15:12:44.330" v="436" actId="20577"/>
          <ac:spMkLst>
            <pc:docMk/>
            <pc:sldMk cId="371374030" sldId="442"/>
            <ac:spMk id="6" creationId="{322AC88A-CD02-78B8-F07D-B60BE60AEE62}"/>
          </ac:spMkLst>
        </pc:spChg>
      </pc:sldChg>
      <pc:sldChg chg="modSp mod">
        <pc:chgData name="Esma Muhic" userId="240a2287-6a11-4955-a9ff-bcb19e6dfa5f" providerId="ADAL" clId="{6A177740-2588-4747-A3DC-22BB707F6680}" dt="2025-11-14T15:20:06.752" v="543" actId="20577"/>
        <pc:sldMkLst>
          <pc:docMk/>
          <pc:sldMk cId="3261039010" sldId="443"/>
        </pc:sldMkLst>
        <pc:spChg chg="mod">
          <ac:chgData name="Esma Muhic" userId="240a2287-6a11-4955-a9ff-bcb19e6dfa5f" providerId="ADAL" clId="{6A177740-2588-4747-A3DC-22BB707F6680}" dt="2025-11-14T15:20:06.752" v="543" actId="20577"/>
          <ac:spMkLst>
            <pc:docMk/>
            <pc:sldMk cId="3261039010" sldId="443"/>
            <ac:spMk id="6" creationId="{1C440548-D15D-F653-267D-EE87A13F07AD}"/>
          </ac:spMkLst>
        </pc:spChg>
      </pc:sldChg>
      <pc:sldChg chg="modSp mod">
        <pc:chgData name="Esma Muhic" userId="240a2287-6a11-4955-a9ff-bcb19e6dfa5f" providerId="ADAL" clId="{6A177740-2588-4747-A3DC-22BB707F6680}" dt="2025-11-14T15:20:14.441" v="554" actId="20577"/>
        <pc:sldMkLst>
          <pc:docMk/>
          <pc:sldMk cId="2860223489" sldId="444"/>
        </pc:sldMkLst>
        <pc:spChg chg="mod">
          <ac:chgData name="Esma Muhic" userId="240a2287-6a11-4955-a9ff-bcb19e6dfa5f" providerId="ADAL" clId="{6A177740-2588-4747-A3DC-22BB707F6680}" dt="2025-11-14T15:20:14.441" v="554" actId="20577"/>
          <ac:spMkLst>
            <pc:docMk/>
            <pc:sldMk cId="2860223489" sldId="444"/>
            <ac:spMk id="4" creationId="{3C9A88E7-1F2A-FBF6-284D-79EE7DEB29E6}"/>
          </ac:spMkLst>
        </pc:spChg>
      </pc:sldChg>
      <pc:sldChg chg="modSp mod">
        <pc:chgData name="Esma Muhic" userId="240a2287-6a11-4955-a9ff-bcb19e6dfa5f" providerId="ADAL" clId="{6A177740-2588-4747-A3DC-22BB707F6680}" dt="2025-11-14T15:03:38.054" v="44" actId="20577"/>
        <pc:sldMkLst>
          <pc:docMk/>
          <pc:sldMk cId="2471398166" sldId="446"/>
        </pc:sldMkLst>
        <pc:spChg chg="mod">
          <ac:chgData name="Esma Muhic" userId="240a2287-6a11-4955-a9ff-bcb19e6dfa5f" providerId="ADAL" clId="{6A177740-2588-4747-A3DC-22BB707F6680}" dt="2025-11-14T15:03:38.054" v="44" actId="20577"/>
          <ac:spMkLst>
            <pc:docMk/>
            <pc:sldMk cId="2471398166" sldId="446"/>
            <ac:spMk id="4" creationId="{21A65E32-1618-2C80-5D79-C677AA2D058F}"/>
          </ac:spMkLst>
        </pc:spChg>
      </pc:sldChg>
      <pc:sldChg chg="del">
        <pc:chgData name="Esma Muhic" userId="240a2287-6a11-4955-a9ff-bcb19e6dfa5f" providerId="ADAL" clId="{6A177740-2588-4747-A3DC-22BB707F6680}" dt="2025-11-13T13:53:24.060" v="1" actId="47"/>
        <pc:sldMkLst>
          <pc:docMk/>
          <pc:sldMk cId="3029362787" sldId="451"/>
        </pc:sldMkLst>
      </pc:sldChg>
      <pc:sldChg chg="modSp mod">
        <pc:chgData name="Esma Muhic" userId="240a2287-6a11-4955-a9ff-bcb19e6dfa5f" providerId="ADAL" clId="{6A177740-2588-4747-A3DC-22BB707F6680}" dt="2025-11-14T15:07:53.043" v="184" actId="20577"/>
        <pc:sldMkLst>
          <pc:docMk/>
          <pc:sldMk cId="1860178141" sldId="455"/>
        </pc:sldMkLst>
        <pc:spChg chg="mod">
          <ac:chgData name="Esma Muhic" userId="240a2287-6a11-4955-a9ff-bcb19e6dfa5f" providerId="ADAL" clId="{6A177740-2588-4747-A3DC-22BB707F6680}" dt="2025-11-14T15:07:53.043" v="184" actId="20577"/>
          <ac:spMkLst>
            <pc:docMk/>
            <pc:sldMk cId="1860178141" sldId="455"/>
            <ac:spMk id="4" creationId="{F91490A5-2BD3-F459-4CBF-D8DE6839D414}"/>
          </ac:spMkLst>
        </pc:spChg>
      </pc:sldChg>
      <pc:sldChg chg="modSp mod">
        <pc:chgData name="Esma Muhic" userId="240a2287-6a11-4955-a9ff-bcb19e6dfa5f" providerId="ADAL" clId="{6A177740-2588-4747-A3DC-22BB707F6680}" dt="2025-11-14T15:04:15.767" v="124" actId="20577"/>
        <pc:sldMkLst>
          <pc:docMk/>
          <pc:sldMk cId="81989373" sldId="456"/>
        </pc:sldMkLst>
        <pc:spChg chg="mod">
          <ac:chgData name="Esma Muhic" userId="240a2287-6a11-4955-a9ff-bcb19e6dfa5f" providerId="ADAL" clId="{6A177740-2588-4747-A3DC-22BB707F6680}" dt="2025-11-14T15:04:15.767" v="124" actId="20577"/>
          <ac:spMkLst>
            <pc:docMk/>
            <pc:sldMk cId="81989373" sldId="456"/>
            <ac:spMk id="4" creationId="{37385006-1480-7472-A081-14086FC82764}"/>
          </ac:spMkLst>
        </pc:spChg>
      </pc:sldChg>
      <pc:sldChg chg="modSp mod">
        <pc:chgData name="Esma Muhic" userId="240a2287-6a11-4955-a9ff-bcb19e6dfa5f" providerId="ADAL" clId="{6A177740-2588-4747-A3DC-22BB707F6680}" dt="2025-11-14T15:04:23.656" v="144" actId="20577"/>
        <pc:sldMkLst>
          <pc:docMk/>
          <pc:sldMk cId="1460081234" sldId="457"/>
        </pc:sldMkLst>
        <pc:spChg chg="mod">
          <ac:chgData name="Esma Muhic" userId="240a2287-6a11-4955-a9ff-bcb19e6dfa5f" providerId="ADAL" clId="{6A177740-2588-4747-A3DC-22BB707F6680}" dt="2025-11-14T15:04:23.656" v="144" actId="20577"/>
          <ac:spMkLst>
            <pc:docMk/>
            <pc:sldMk cId="1460081234" sldId="457"/>
            <ac:spMk id="4" creationId="{9AD30CD0-748E-0DAF-1C36-293B609EB7EE}"/>
          </ac:spMkLst>
        </pc:spChg>
      </pc:sldChg>
      <pc:sldChg chg="delSp modSp add mod">
        <pc:chgData name="Esma Muhic" userId="240a2287-6a11-4955-a9ff-bcb19e6dfa5f" providerId="ADAL" clId="{6A177740-2588-4747-A3DC-22BB707F6680}" dt="2025-11-14T15:04:40.426" v="164" actId="20577"/>
        <pc:sldMkLst>
          <pc:docMk/>
          <pc:sldMk cId="2004205050" sldId="458"/>
        </pc:sldMkLst>
        <pc:spChg chg="mod">
          <ac:chgData name="Esma Muhic" userId="240a2287-6a11-4955-a9ff-bcb19e6dfa5f" providerId="ADAL" clId="{6A177740-2588-4747-A3DC-22BB707F6680}" dt="2025-11-14T15:04:40.426" v="164" actId="20577"/>
          <ac:spMkLst>
            <pc:docMk/>
            <pc:sldMk cId="2004205050" sldId="458"/>
            <ac:spMk id="4" creationId="{4343214C-FD65-C494-5992-772275531EA5}"/>
          </ac:spMkLst>
        </pc:spChg>
        <pc:picChg chg="del">
          <ac:chgData name="Esma Muhic" userId="240a2287-6a11-4955-a9ff-bcb19e6dfa5f" providerId="ADAL" clId="{6A177740-2588-4747-A3DC-22BB707F6680}" dt="2025-11-13T13:53:33.031" v="2" actId="478"/>
          <ac:picMkLst>
            <pc:docMk/>
            <pc:sldMk cId="2004205050" sldId="458"/>
            <ac:picMk id="6" creationId="{BBDF9CD3-C959-EF4B-435E-84C51C1660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5BF620A-666A-29AE-9401-2DECD72B3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B9067DF-42A6-393B-508E-255586F29A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047A6B-56DF-41E3-B0EF-9AFAE75794CE}" type="datetimeFigureOut">
              <a:rPr lang="sv-SE" smtClean="0"/>
              <a:t>2025-11-18</a:t>
            </a:fld>
            <a:endParaRPr lang="sv-SE"/>
          </a:p>
        </p:txBody>
      </p:sp>
      <p:sp>
        <p:nvSpPr>
          <p:cNvPr id="4" name="Platshållare för sidfot 3">
            <a:extLst>
              <a:ext uri="{FF2B5EF4-FFF2-40B4-BE49-F238E27FC236}">
                <a16:creationId xmlns:a16="http://schemas.microsoft.com/office/drawing/2014/main" id="{3CFC28B7-E603-051E-40FE-56E8195A3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57A3A37-2E29-9F1D-B3B0-13277A407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5A37B5-F8DD-4639-9E46-FF8DB15B6201}" type="slidenum">
              <a:rPr lang="sv-SE" smtClean="0"/>
              <a:t>‹#›</a:t>
            </a:fld>
            <a:endParaRPr lang="sv-SE"/>
          </a:p>
        </p:txBody>
      </p:sp>
    </p:spTree>
    <p:extLst>
      <p:ext uri="{BB962C8B-B14F-4D97-AF65-F5344CB8AC3E}">
        <p14:creationId xmlns:p14="http://schemas.microsoft.com/office/powerpoint/2010/main" val="390096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2025-11-18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3</a:t>
            </a:fld>
            <a:endParaRPr lang="sv-SE"/>
          </a:p>
        </p:txBody>
      </p:sp>
    </p:spTree>
    <p:extLst>
      <p:ext uri="{BB962C8B-B14F-4D97-AF65-F5344CB8AC3E}">
        <p14:creationId xmlns:p14="http://schemas.microsoft.com/office/powerpoint/2010/main" val="341292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4</a:t>
            </a:fld>
            <a:endParaRPr lang="sv-SE"/>
          </a:p>
        </p:txBody>
      </p:sp>
    </p:spTree>
    <p:extLst>
      <p:ext uri="{BB962C8B-B14F-4D97-AF65-F5344CB8AC3E}">
        <p14:creationId xmlns:p14="http://schemas.microsoft.com/office/powerpoint/2010/main" val="216510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5</a:t>
            </a:fld>
            <a:endParaRPr lang="sv-SE"/>
          </a:p>
        </p:txBody>
      </p:sp>
    </p:spTree>
    <p:extLst>
      <p:ext uri="{BB962C8B-B14F-4D97-AF65-F5344CB8AC3E}">
        <p14:creationId xmlns:p14="http://schemas.microsoft.com/office/powerpoint/2010/main" val="3863596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örk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bwMode="white">
          <a:xfrm>
            <a:off x="341155" y="1015999"/>
            <a:ext cx="7419975" cy="1336031"/>
          </a:xfrm>
        </p:spPr>
        <p:txBody>
          <a:bodyPr anchor="b"/>
          <a:lstStyle>
            <a:lvl1pPr algn="l">
              <a:defRPr sz="45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bwMode="white">
          <a:xfrm>
            <a:off x="341155" y="2432384"/>
            <a:ext cx="7419975" cy="935646"/>
          </a:xfrm>
        </p:spPr>
        <p:txBody>
          <a:bodyPr/>
          <a:lstStyle>
            <a:lvl1pPr marL="0" indent="0" algn="l">
              <a:spcAft>
                <a:spcPts val="0"/>
              </a:spcAft>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87436EB7-B520-5A47-97B0-FF7277D922C8}"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pic>
        <p:nvPicPr>
          <p:cNvPr id="5" name="Picture 4">
            <a:extLst>
              <a:ext uri="{FF2B5EF4-FFF2-40B4-BE49-F238E27FC236}">
                <a16:creationId xmlns:a16="http://schemas.microsoft.com/office/drawing/2014/main" id="{BEB12521-59F1-0CD5-E89D-EB630D0532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79" y="284729"/>
            <a:ext cx="1165400" cy="262477"/>
          </a:xfrm>
          <a:prstGeom prst="rect">
            <a:avLst/>
          </a:prstGeom>
        </p:spPr>
      </p:pic>
    </p:spTree>
    <p:extLst>
      <p:ext uri="{BB962C8B-B14F-4D97-AF65-F5344CB8AC3E}">
        <p14:creationId xmlns:p14="http://schemas.microsoft.com/office/powerpoint/2010/main" val="31776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39DF180-7C46-D744-8228-3168DA0D5F45}"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C801A9C3-970D-17E1-D566-35E8C0B3D5B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20545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Cambria)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b="0">
                <a:latin typeface="+mn-lt"/>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B48C84-9FA1-2043-89C2-E99D2403D5B0}"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35EC15DE-893B-6C8D-BDAD-49747D717AB9}"/>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487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551021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41E9662-9B0C-8C46-8D1A-E8DF0F74BE2D}"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innehåll 2">
            <a:extLst>
              <a:ext uri="{FF2B5EF4-FFF2-40B4-BE49-F238E27FC236}">
                <a16:creationId xmlns:a16="http://schemas.microsoft.com/office/drawing/2014/main" id="{31491C38-48A8-AE21-646F-B8DB33814702}"/>
              </a:ext>
            </a:extLst>
          </p:cNvPr>
          <p:cNvSpPr>
            <a:spLocks noGrp="1"/>
          </p:cNvSpPr>
          <p:nvPr>
            <p:ph idx="13"/>
          </p:nvPr>
        </p:nvSpPr>
        <p:spPr>
          <a:xfrm>
            <a:off x="6343648" y="1701800"/>
            <a:ext cx="5511600"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24">
            <a:extLst>
              <a:ext uri="{FF2B5EF4-FFF2-40B4-BE49-F238E27FC236}">
                <a16:creationId xmlns:a16="http://schemas.microsoft.com/office/drawing/2014/main" id="{856676C6-5165-E5DC-98C1-EC123BD71700}"/>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901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EB4F0F0-224E-C940-9860-993CA0336193}"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150423"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6264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9E5CDFF-BB5F-5F4F-8625-63E766409D95}"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11519162"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1123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586AC84-7F63-3E41-8144-F161D14EBD63}"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615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1"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4C1211F9-4724-6641-A922-94437D59D56C}"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4149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3 rader, 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8DCD9B5-0B14-E949-9522-81EC9A796420}"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295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3 rader, 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E78F75B-332F-FC48-8FC0-126DBFB0AE82}"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65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80196D64-B1B4-8C3E-192D-79AC418D0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4765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ljus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AF46884-7ACE-8A4D-A57E-06D77E266EB4}"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pic>
        <p:nvPicPr>
          <p:cNvPr id="4" name="Picture 4">
            <a:extLst>
              <a:ext uri="{FF2B5EF4-FFF2-40B4-BE49-F238E27FC236}">
                <a16:creationId xmlns:a16="http://schemas.microsoft.com/office/drawing/2014/main" id="{D1A7D32B-0F8A-3DCA-EFFB-008B6E058E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80" y="284729"/>
            <a:ext cx="1165397" cy="262477"/>
          </a:xfrm>
          <a:prstGeom prst="rect">
            <a:avLst/>
          </a:prstGeom>
        </p:spPr>
      </p:pic>
    </p:spTree>
    <p:extLst>
      <p:ext uri="{BB962C8B-B14F-4D97-AF65-F5344CB8AC3E}">
        <p14:creationId xmlns:p14="http://schemas.microsoft.com/office/powerpoint/2010/main" val="19001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2EC13587-549A-0F4E-A527-ABDAC680C7A1}"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F67F44E8-2EEC-722C-05E0-58A130E81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29816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ljus bild, barrträd">
    <p:bg>
      <p:bgPr>
        <a:solidFill>
          <a:schemeClr val="tx2"/>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20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solidFill>
                  <a:schemeClr val="bg1"/>
                </a:solidFill>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F4F47344-78FE-5546-88BB-A563671AF28D}"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6155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ljus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804D7616-3AC4-8D4B-B77C-0676C697AADA}"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9130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mörk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bwMode="white">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D3C7163A-D379-0F47-B0CC-519F080841A7}"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42116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18295" y="925533"/>
            <a:ext cx="10073479" cy="547668"/>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3213C5F7-B4E2-8543-A6F1-12FA6C13E9EB}" type="datetime1">
              <a:rPr lang="sv-SE" smtClean="0"/>
              <a:t>2025-11-18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955FA0CD-A5EA-484A-B27A-3493C5E63144}" type="datetime1">
              <a:rPr lang="sv-SE" smtClean="0"/>
              <a:t>2025-11-18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95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7948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9FB29E4B-D9B3-394B-B5BD-D4BED986CF22}"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Bild 3">
            <a:extLst>
              <a:ext uri="{FF2B5EF4-FFF2-40B4-BE49-F238E27FC236}">
                <a16:creationId xmlns:a16="http://schemas.microsoft.com/office/drawing/2014/main" id="{90558A27-2E38-9635-1B28-8FA8DD4D26FF}"/>
              </a:ext>
            </a:extLst>
          </p:cNvPr>
          <p:cNvPicPr>
            <a:picLocks noChangeAspect="1"/>
          </p:cNvPicPr>
          <p:nvPr userDrawn="1"/>
        </p:nvPicPr>
        <p:blipFill>
          <a:blip/>
          <a:stretch>
            <a:fillRect/>
          </a:stretch>
        </p:blipFill>
        <p:spPr>
          <a:xfrm>
            <a:off x="10610852" y="282708"/>
            <a:ext cx="1269671" cy="342000"/>
          </a:xfrm>
          <a:prstGeom prst="rect">
            <a:avLst/>
          </a:prstGeom>
        </p:spPr>
      </p:pic>
    </p:spTree>
    <p:extLst>
      <p:ext uri="{BB962C8B-B14F-4D97-AF65-F5344CB8AC3E}">
        <p14:creationId xmlns:p14="http://schemas.microsoft.com/office/powerpoint/2010/main" val="2398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sandsten">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38FB9D44-E550-B243-9A52-0D51A8A86F17}"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6018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42BE9615-5C75-7C41-B1FA-E9CD2953E1FE}"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4298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skog">
    <p:bg>
      <p:bgPr>
        <a:solidFill>
          <a:srgbClr val="2D8E2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503EA03E-DAB7-F84E-8FC4-203705D248CA}"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0893582" y="305556"/>
            <a:ext cx="982800" cy="222139"/>
          </a:xfrm>
          <a:prstGeom prst="rect">
            <a:avLst/>
          </a:prstGeom>
        </p:spPr>
      </p:pic>
    </p:spTree>
    <p:extLst>
      <p:ext uri="{BB962C8B-B14F-4D97-AF65-F5344CB8AC3E}">
        <p14:creationId xmlns:p14="http://schemas.microsoft.com/office/powerpoint/2010/main" val="40933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barrträ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DAD59222-CF8A-9543-97A0-86A204CCDF17}"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4553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örk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C8959C32-66AE-7847-A04D-31576A7D2EFB}"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bwMode="white"/>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4373D231-42EE-08FD-651B-8F43C65CA9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041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ljus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0F303F1-7792-D547-A548-87EA5FAE0BAF}"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tx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6786ABF2-589E-63D0-E7BD-0A1FFE3DF5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3" y="305950"/>
            <a:ext cx="982798" cy="221351"/>
          </a:xfrm>
          <a:prstGeom prst="rect">
            <a:avLst/>
          </a:prstGeom>
        </p:spPr>
      </p:pic>
    </p:spTree>
    <p:extLst>
      <p:ext uri="{BB962C8B-B14F-4D97-AF65-F5344CB8AC3E}">
        <p14:creationId xmlns:p14="http://schemas.microsoft.com/office/powerpoint/2010/main" val="625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18295" y="925532"/>
            <a:ext cx="4801996" cy="958830"/>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38138" y="2349500"/>
            <a:ext cx="4782153" cy="38671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10391773" y="6506334"/>
            <a:ext cx="90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7EDD061D-87C8-3E4F-9A3F-995BA568B7F1}" type="datetime1">
              <a:rPr lang="sv-SE" smtClean="0"/>
              <a:t>2025-11-18</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38138" y="254033"/>
            <a:ext cx="4765487" cy="264728"/>
          </a:xfrm>
          <a:prstGeom prst="rect">
            <a:avLst/>
          </a:prstGeom>
        </p:spPr>
        <p:txBody>
          <a:bodyPr vert="horz" lIns="0" tIns="0" rIns="0" bIns="0" rtlCol="0" anchor="t">
            <a:noAutofit/>
          </a:bodyPr>
          <a:lstStyle>
            <a:lvl1pPr algn="l">
              <a:defRPr sz="1000" cap="all" baseline="0">
                <a:solidFill>
                  <a:schemeClr val="tx1"/>
                </a:solidFill>
                <a:latin typeface="+mj-lt"/>
              </a:defRPr>
            </a:lvl1pPr>
          </a:lstStyle>
          <a:p>
            <a:r>
              <a:rPr lang="sv-SE"/>
              <a:t>Koll på skogen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317300" y="6506334"/>
            <a:ext cx="54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AE086683-F536-42AB-ABBC-F4803DFE8DBC}" type="slidenum">
              <a:rPr lang="sv-SE" smtClean="0"/>
              <a:pPr/>
              <a:t>‹#›</a:t>
            </a:fld>
            <a:endParaRPr lang="sv-SE"/>
          </a:p>
        </p:txBody>
      </p:sp>
      <p:pic>
        <p:nvPicPr>
          <p:cNvPr id="8" name="Picture 7" descr="A black text on a black background&#10;&#10;AI-generated content may be incorrect.">
            <a:extLst>
              <a:ext uri="{FF2B5EF4-FFF2-40B4-BE49-F238E27FC236}">
                <a16:creationId xmlns:a16="http://schemas.microsoft.com/office/drawing/2014/main" id="{1CED6B1D-A3BE-5262-2ABF-9EC9968CF450}"/>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63" r:id="rId5"/>
    <p:sldLayoutId id="2147483664" r:id="rId6"/>
    <p:sldLayoutId id="2147483665" r:id="rId7"/>
    <p:sldLayoutId id="2147483666" r:id="rId8"/>
    <p:sldLayoutId id="2147483667" r:id="rId9"/>
    <p:sldLayoutId id="2147483650" r:id="rId10"/>
    <p:sldLayoutId id="2147483678" r:id="rId11"/>
    <p:sldLayoutId id="2147483668" r:id="rId12"/>
    <p:sldLayoutId id="2147483669" r:id="rId13"/>
    <p:sldLayoutId id="2147483670" r:id="rId14"/>
    <p:sldLayoutId id="2147483671" r:id="rId15"/>
    <p:sldLayoutId id="2147483672" r:id="rId16"/>
    <p:sldLayoutId id="2147483680" r:id="rId17"/>
    <p:sldLayoutId id="2147483681" r:id="rId18"/>
    <p:sldLayoutId id="2147483673" r:id="rId19"/>
    <p:sldLayoutId id="2147483675" r:id="rId20"/>
    <p:sldLayoutId id="2147483674" r:id="rId21"/>
    <p:sldLayoutId id="2147483676" r:id="rId22"/>
    <p:sldLayoutId id="2147483677" r:id="rId23"/>
    <p:sldLayoutId id="2147483654" r:id="rId24"/>
    <p:sldLayoutId id="2147483679" r:id="rId25"/>
    <p:sldLayoutId id="214748365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08000" indent="-1080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A4A3A4"/>
          </p15:clr>
        </p15:guide>
        <p15:guide id="2" pos="211" userDrawn="1">
          <p15:clr>
            <a:srgbClr val="A4A3A4"/>
          </p15:clr>
        </p15:guide>
        <p15:guide id="3" orient="horz" pos="3916" userDrawn="1">
          <p15:clr>
            <a:srgbClr val="A4A3A4"/>
          </p15:clr>
        </p15:guide>
        <p15:guide id="5" orient="horz" pos="177" userDrawn="1">
          <p15:clr>
            <a:srgbClr val="A4A3A4"/>
          </p15:clr>
        </p15:guide>
        <p15:guide id="6" orient="horz" pos="4178" userDrawn="1">
          <p15:clr>
            <a:srgbClr val="A4A3A4"/>
          </p15:clr>
        </p15:guide>
        <p15:guide id="7" orient="horz" pos="640" userDrawn="1">
          <p15:clr>
            <a:srgbClr val="A4A3A4"/>
          </p15:clr>
        </p15:guide>
        <p15:guide id="8" orient="horz" pos="1476" userDrawn="1">
          <p15:clr>
            <a:srgbClr val="A4A3A4"/>
          </p15:clr>
        </p15:guide>
        <p15:guide id="9" pos="3795" userDrawn="1">
          <p15:clr>
            <a:srgbClr val="A4A3A4"/>
          </p15:clr>
        </p15:guide>
        <p15:guide id="10" pos="388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4C6E27-2C7E-FEB7-6CA1-BC2525F7E6FA}"/>
              </a:ext>
            </a:extLst>
          </p:cNvPr>
          <p:cNvPicPr>
            <a:picLocks noChangeAspect="1"/>
          </p:cNvPicPr>
          <p:nvPr/>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4369E0FF-4FB9-3493-6487-B88E3EFDE2D1}"/>
              </a:ext>
            </a:extLst>
          </p:cNvPr>
          <p:cNvSpPr>
            <a:spLocks noGrp="1"/>
          </p:cNvSpPr>
          <p:nvPr>
            <p:ph type="title"/>
          </p:nvPr>
        </p:nvSpPr>
        <p:spPr/>
        <p:txBody>
          <a:bodyPr/>
          <a:lstStyle/>
          <a:p>
            <a:r>
              <a:rPr lang="en-GB" dirty="0"/>
              <a:t>The Nordic regions importance</a:t>
            </a:r>
            <a:br>
              <a:rPr lang="en-GB" dirty="0"/>
            </a:br>
            <a:r>
              <a:rPr lang="en-GB" dirty="0"/>
              <a:t>for wood products supply in Europe</a:t>
            </a:r>
            <a:endParaRPr lang="sv-SE" dirty="0"/>
          </a:p>
        </p:txBody>
      </p:sp>
      <p:sp>
        <p:nvSpPr>
          <p:cNvPr id="4" name="Platshållare för sidfot 3">
            <a:extLst>
              <a:ext uri="{FF2B5EF4-FFF2-40B4-BE49-F238E27FC236}">
                <a16:creationId xmlns:a16="http://schemas.microsoft.com/office/drawing/2014/main" id="{A7247C8F-4D61-D4B1-C164-5079CCA57B85}"/>
              </a:ext>
            </a:extLst>
          </p:cNvPr>
          <p:cNvSpPr>
            <a:spLocks noGrp="1"/>
          </p:cNvSpPr>
          <p:nvPr>
            <p:ph type="ftr" sz="quarter" idx="11"/>
          </p:nvPr>
        </p:nvSpPr>
        <p:spPr/>
        <p:txBody>
          <a:bodyPr/>
          <a:lstStyle/>
          <a:p>
            <a:r>
              <a:rPr lang="en-GB" dirty="0"/>
              <a:t>Production and export</a:t>
            </a:r>
          </a:p>
        </p:txBody>
      </p:sp>
      <p:sp>
        <p:nvSpPr>
          <p:cNvPr id="15" name="Text Placeholder 14">
            <a:extLst>
              <a:ext uri="{FF2B5EF4-FFF2-40B4-BE49-F238E27FC236}">
                <a16:creationId xmlns:a16="http://schemas.microsoft.com/office/drawing/2014/main" id="{7165F794-E046-B4A9-D738-6B8CA8372CB3}"/>
              </a:ext>
            </a:extLst>
          </p:cNvPr>
          <p:cNvSpPr>
            <a:spLocks noGrp="1"/>
          </p:cNvSpPr>
          <p:nvPr>
            <p:ph type="body" sz="quarter" idx="16"/>
          </p:nvPr>
        </p:nvSpPr>
        <p:spPr/>
        <p:txBody>
          <a:bodyPr/>
          <a:lstStyle/>
          <a:p>
            <a:endParaRPr lang="sv-SE"/>
          </a:p>
        </p:txBody>
      </p:sp>
      <p:sp>
        <p:nvSpPr>
          <p:cNvPr id="16" name="Text Placeholder 7">
            <a:extLst>
              <a:ext uri="{FF2B5EF4-FFF2-40B4-BE49-F238E27FC236}">
                <a16:creationId xmlns:a16="http://schemas.microsoft.com/office/drawing/2014/main" id="{025B0C50-7758-0FB7-2B14-B824B66146EC}"/>
              </a:ext>
            </a:extLst>
          </p:cNvPr>
          <p:cNvSpPr txBox="1">
            <a:spLocks/>
          </p:cNvSpPr>
          <p:nvPr/>
        </p:nvSpPr>
        <p:spPr>
          <a:xfrm>
            <a:off x="8975725" y="2196354"/>
            <a:ext cx="2881314" cy="3679638"/>
          </a:xfrm>
          <a:prstGeom prst="rect">
            <a:avLst/>
          </a:prstGeom>
        </p:spPr>
        <p:txBody>
          <a:bodyPr vert="horz" wrap="square" lIns="0" tIns="0" rIns="0" bIns="0" rtlCol="0" anchor="t" anchorCtr="0">
            <a:noAutofit/>
          </a:bodyPr>
          <a:lstStyle>
            <a:lvl1pPr marL="0" indent="0" algn="l" defTabSz="914400" rtl="0" eaLnBrk="1" latinLnBrk="0" hangingPunct="1">
              <a:lnSpc>
                <a:spcPct val="110000"/>
              </a:lnSpc>
              <a:spcBef>
                <a:spcPts val="0"/>
              </a:spcBef>
              <a:spcAft>
                <a:spcPts val="1000"/>
              </a:spcAft>
              <a:buFontTx/>
              <a:buNone/>
              <a:defRPr sz="900" kern="1200">
                <a:solidFill>
                  <a:schemeClr val="tx1"/>
                </a:solidFill>
                <a:latin typeface="+mj-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GB" sz="1400"/>
              <a:t>Europe’s* total production of </a:t>
            </a:r>
            <a:r>
              <a:rPr lang="en-GB" sz="1400" err="1"/>
              <a:t>sawnwood</a:t>
            </a:r>
            <a:r>
              <a:rPr lang="en-GB" sz="1400"/>
              <a:t> products in 2023 was approximately 100 million m</a:t>
            </a:r>
            <a:r>
              <a:rPr lang="en-GB" sz="1400" baseline="30000"/>
              <a:t>3</a:t>
            </a:r>
            <a:r>
              <a:rPr lang="en-GB" sz="1400"/>
              <a:t>. The Nordic region (Sweden, Finland and parts of Norway) accounted for nearly one-third of this production. Sweden alone accounted for approximately </a:t>
            </a:r>
            <a:br>
              <a:rPr lang="en-GB" sz="1400"/>
            </a:br>
            <a:r>
              <a:rPr lang="en-GB" sz="1400"/>
              <a:t>18 per cent of Europe’s production</a:t>
            </a:r>
            <a:r>
              <a:rPr lang="en-GB" sz="1200"/>
              <a:t>. </a:t>
            </a:r>
          </a:p>
          <a:p>
            <a:r>
              <a:rPr lang="en-GB"/>
              <a:t>*Includes EU member states as well </a:t>
            </a:r>
            <a:br>
              <a:rPr lang="en-GB"/>
            </a:br>
            <a:r>
              <a:rPr lang="en-GB"/>
              <a:t>as Norway and Switzerland. </a:t>
            </a:r>
          </a:p>
          <a:p>
            <a:endParaRPr lang="en-GB" sz="1800"/>
          </a:p>
          <a:p>
            <a:endParaRPr lang="sv-SE" sz="1800">
              <a:cs typeface="Arial" panose="020B0604020202020204" pitchFamily="34" charset="0"/>
            </a:endParaRPr>
          </a:p>
          <a:p>
            <a:endParaRPr lang="sv-SE" sz="1800"/>
          </a:p>
        </p:txBody>
      </p:sp>
    </p:spTree>
    <p:extLst>
      <p:ext uri="{BB962C8B-B14F-4D97-AF65-F5344CB8AC3E}">
        <p14:creationId xmlns:p14="http://schemas.microsoft.com/office/powerpoint/2010/main" val="331760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6D49B6-0B3B-F508-3A92-004C7D8E3181}"/>
              </a:ext>
            </a:extLst>
          </p:cNvPr>
          <p:cNvPicPr>
            <a:picLocks noChangeAspect="1"/>
          </p:cNvPicPr>
          <p:nvPr/>
        </p:nvPicPr>
        <p:blipFill>
          <a:blip r:embed="rId2"/>
          <a:srcRect/>
          <a:stretch/>
        </p:blipFill>
        <p:spPr>
          <a:xfrm>
            <a:off x="0" y="-1"/>
            <a:ext cx="12192000" cy="6858000"/>
          </a:xfrm>
          <a:prstGeom prst="rect">
            <a:avLst/>
          </a:prstGeom>
        </p:spPr>
      </p:pic>
      <p:sp>
        <p:nvSpPr>
          <p:cNvPr id="2" name="Rubrik 1">
            <a:extLst>
              <a:ext uri="{FF2B5EF4-FFF2-40B4-BE49-F238E27FC236}">
                <a16:creationId xmlns:a16="http://schemas.microsoft.com/office/drawing/2014/main" id="{DBCB0D44-18FC-9FC1-59CA-687F29C0B5A5}"/>
              </a:ext>
            </a:extLst>
          </p:cNvPr>
          <p:cNvSpPr>
            <a:spLocks noGrp="1"/>
          </p:cNvSpPr>
          <p:nvPr>
            <p:ph type="title"/>
          </p:nvPr>
        </p:nvSpPr>
        <p:spPr/>
        <p:txBody>
          <a:bodyPr/>
          <a:lstStyle/>
          <a:p>
            <a:r>
              <a:rPr lang="en-GB" dirty="0"/>
              <a:t>World’s largest </a:t>
            </a:r>
            <a:r>
              <a:rPr lang="en-GB" dirty="0" err="1"/>
              <a:t>sawnwood</a:t>
            </a:r>
            <a:r>
              <a:rPr lang="en-GB" dirty="0"/>
              <a:t> exporters</a:t>
            </a:r>
            <a:endParaRPr lang="sv-SE" dirty="0"/>
          </a:p>
        </p:txBody>
      </p:sp>
      <p:sp>
        <p:nvSpPr>
          <p:cNvPr id="4" name="Platshållare för sidfot 3">
            <a:extLst>
              <a:ext uri="{FF2B5EF4-FFF2-40B4-BE49-F238E27FC236}">
                <a16:creationId xmlns:a16="http://schemas.microsoft.com/office/drawing/2014/main" id="{105294D2-B1DE-EAB0-5CF7-D68061B7A623}"/>
              </a:ext>
            </a:extLst>
          </p:cNvPr>
          <p:cNvSpPr>
            <a:spLocks noGrp="1"/>
          </p:cNvSpPr>
          <p:nvPr>
            <p:ph type="ftr" sz="quarter" idx="11"/>
          </p:nvPr>
        </p:nvSpPr>
        <p:spPr/>
        <p:txBody>
          <a:bodyPr/>
          <a:lstStyle/>
          <a:p>
            <a:r>
              <a:rPr lang="en-GB" dirty="0"/>
              <a:t>Production and export</a:t>
            </a:r>
          </a:p>
        </p:txBody>
      </p:sp>
      <p:sp>
        <p:nvSpPr>
          <p:cNvPr id="5" name="Platshållare för text 4">
            <a:extLst>
              <a:ext uri="{FF2B5EF4-FFF2-40B4-BE49-F238E27FC236}">
                <a16:creationId xmlns:a16="http://schemas.microsoft.com/office/drawing/2014/main" id="{271C3C03-73DA-6612-B91E-AAA9C7DCF04C}"/>
              </a:ext>
            </a:extLst>
          </p:cNvPr>
          <p:cNvSpPr>
            <a:spLocks noGrp="1"/>
          </p:cNvSpPr>
          <p:nvPr>
            <p:ph type="body" sz="quarter" idx="16"/>
          </p:nvPr>
        </p:nvSpPr>
        <p:spPr/>
        <p:txBody>
          <a:bodyPr/>
          <a:lstStyle/>
          <a:p>
            <a:endParaRPr lang="sv-SE"/>
          </a:p>
        </p:txBody>
      </p:sp>
      <p:sp>
        <p:nvSpPr>
          <p:cNvPr id="3" name="Text Placeholder 7">
            <a:extLst>
              <a:ext uri="{FF2B5EF4-FFF2-40B4-BE49-F238E27FC236}">
                <a16:creationId xmlns:a16="http://schemas.microsoft.com/office/drawing/2014/main" id="{B9478291-F994-B6DD-4978-E7B7367E8C29}"/>
              </a:ext>
            </a:extLst>
          </p:cNvPr>
          <p:cNvSpPr txBox="1">
            <a:spLocks/>
          </p:cNvSpPr>
          <p:nvPr/>
        </p:nvSpPr>
        <p:spPr>
          <a:xfrm>
            <a:off x="8975725" y="2199821"/>
            <a:ext cx="2887940" cy="3679638"/>
          </a:xfrm>
          <a:prstGeom prst="rect">
            <a:avLst/>
          </a:prstGeom>
        </p:spPr>
        <p:txBody>
          <a:bodyPr vert="horz" wrap="square" lIns="0" tIns="0" rIns="0" bIns="0" rtlCol="0" anchor="t" anchorCtr="0">
            <a:noAutofit/>
          </a:bodyPr>
          <a:lstStyle>
            <a:lvl1pPr marL="0" indent="0" algn="l" defTabSz="914400" rtl="0" eaLnBrk="1" latinLnBrk="0" hangingPunct="1">
              <a:lnSpc>
                <a:spcPct val="110000"/>
              </a:lnSpc>
              <a:spcBef>
                <a:spcPts val="0"/>
              </a:spcBef>
              <a:spcAft>
                <a:spcPts val="1000"/>
              </a:spcAft>
              <a:buFontTx/>
              <a:buNone/>
              <a:defRPr sz="900" kern="1200">
                <a:solidFill>
                  <a:schemeClr val="tx1"/>
                </a:solidFill>
                <a:latin typeface="+mj-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GB" sz="1400"/>
              <a:t>Sweden plays a key role in supplying the world with </a:t>
            </a:r>
            <a:r>
              <a:rPr lang="en-GB" sz="1400" err="1"/>
              <a:t>sawnwood</a:t>
            </a:r>
            <a:r>
              <a:rPr lang="en-GB" sz="1400"/>
              <a:t>, and Europe is its largest market.</a:t>
            </a:r>
          </a:p>
          <a:p>
            <a:r>
              <a:rPr lang="en-GB" sz="1400"/>
              <a:t>Russia’s exports are primarily directed to Asia, while Canada’s largest market is the US. Russia’s exports have been impacted by sanctions imposed following its war of aggression against Ukraine. The country’s exports of </a:t>
            </a:r>
            <a:r>
              <a:rPr lang="en-GB" sz="1400" err="1"/>
              <a:t>sawnwood</a:t>
            </a:r>
            <a:r>
              <a:rPr lang="en-GB" sz="1400"/>
              <a:t> fell an estimated 25 per cent between 2020 and 2023.</a:t>
            </a:r>
          </a:p>
        </p:txBody>
      </p:sp>
    </p:spTree>
    <p:extLst>
      <p:ext uri="{BB962C8B-B14F-4D97-AF65-F5344CB8AC3E}">
        <p14:creationId xmlns:p14="http://schemas.microsoft.com/office/powerpoint/2010/main" val="335599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9FD094E-2A39-43F2-CECF-78EBA8D006E8}"/>
              </a:ext>
            </a:extLst>
          </p:cNvPr>
          <p:cNvSpPr>
            <a:spLocks noGrp="1"/>
          </p:cNvSpPr>
          <p:nvPr>
            <p:ph type="body" sz="quarter" idx="16"/>
          </p:nvPr>
        </p:nvSpPr>
        <p:spPr/>
        <p:txBody>
          <a:bodyPr/>
          <a:lstStyle/>
          <a:p>
            <a:endParaRPr lang="sv-SE"/>
          </a:p>
        </p:txBody>
      </p:sp>
      <p:sp>
        <p:nvSpPr>
          <p:cNvPr id="13" name="Title 12">
            <a:extLst>
              <a:ext uri="{FF2B5EF4-FFF2-40B4-BE49-F238E27FC236}">
                <a16:creationId xmlns:a16="http://schemas.microsoft.com/office/drawing/2014/main" id="{EE23BC66-C3BB-73A2-9DA3-8971E7784A00}"/>
              </a:ext>
            </a:extLst>
          </p:cNvPr>
          <p:cNvSpPr>
            <a:spLocks noGrp="1"/>
          </p:cNvSpPr>
          <p:nvPr>
            <p:ph type="title"/>
          </p:nvPr>
        </p:nvSpPr>
        <p:spPr/>
        <p:txBody>
          <a:bodyPr/>
          <a:lstStyle/>
          <a:p>
            <a:r>
              <a:rPr lang="en-GB" dirty="0"/>
              <a:t>Largest markets </a:t>
            </a:r>
            <a:br>
              <a:rPr lang="en-GB" dirty="0"/>
            </a:br>
            <a:r>
              <a:rPr lang="en-GB" dirty="0"/>
              <a:t>for Swedish </a:t>
            </a:r>
            <a:r>
              <a:rPr lang="en-GB" dirty="0" err="1"/>
              <a:t>sawnwood</a:t>
            </a:r>
            <a:r>
              <a:rPr lang="en-GB" dirty="0"/>
              <a:t> </a:t>
            </a:r>
            <a:endParaRPr lang="sv-SE" dirty="0"/>
          </a:p>
        </p:txBody>
      </p:sp>
      <p:sp>
        <p:nvSpPr>
          <p:cNvPr id="9" name="Content Placeholder 8">
            <a:extLst>
              <a:ext uri="{FF2B5EF4-FFF2-40B4-BE49-F238E27FC236}">
                <a16:creationId xmlns:a16="http://schemas.microsoft.com/office/drawing/2014/main" id="{106DDA2A-3F68-7ECA-90EE-DFEB74F3FCBA}"/>
              </a:ext>
            </a:extLst>
          </p:cNvPr>
          <p:cNvSpPr>
            <a:spLocks noGrp="1"/>
          </p:cNvSpPr>
          <p:nvPr>
            <p:ph type="body" sz="quarter" idx="17"/>
          </p:nvPr>
        </p:nvSpPr>
        <p:spPr/>
        <p:txBody>
          <a:bodyPr/>
          <a:lstStyle/>
          <a:p>
            <a:pPr marL="0" indent="0">
              <a:buNone/>
            </a:pPr>
            <a:r>
              <a:rPr lang="en-GB"/>
              <a:t>In 2024, Sweden produced 17.8 million m³ </a:t>
            </a:r>
            <a:br>
              <a:rPr lang="en-GB"/>
            </a:br>
            <a:r>
              <a:rPr lang="en-GB"/>
              <a:t>of </a:t>
            </a:r>
            <a:r>
              <a:rPr lang="en-GB" err="1"/>
              <a:t>sawnwood</a:t>
            </a:r>
            <a:r>
              <a:rPr lang="en-GB"/>
              <a:t>. The EU’s internal market is the largest recipient of Swedish </a:t>
            </a:r>
            <a:r>
              <a:rPr lang="en-GB" err="1"/>
              <a:t>sawnwood</a:t>
            </a:r>
            <a:r>
              <a:rPr lang="en-GB"/>
              <a:t>, </a:t>
            </a:r>
            <a:br>
              <a:rPr lang="en-GB"/>
            </a:br>
            <a:r>
              <a:rPr lang="en-GB"/>
              <a:t>and the UK is the single largest trading partner. </a:t>
            </a:r>
          </a:p>
          <a:p>
            <a:pPr marL="0" indent="0">
              <a:buNone/>
            </a:pPr>
            <a:r>
              <a:rPr lang="en-GB"/>
              <a:t>In 2024, deliveries to the US accounted </a:t>
            </a:r>
            <a:br>
              <a:rPr lang="en-GB"/>
            </a:br>
            <a:r>
              <a:rPr lang="en-GB"/>
              <a:t>for 6 per cent of Sweden’s total exports </a:t>
            </a:r>
            <a:br>
              <a:rPr lang="en-GB"/>
            </a:br>
            <a:r>
              <a:rPr lang="en-GB"/>
              <a:t>of </a:t>
            </a:r>
            <a:r>
              <a:rPr lang="en-GB" err="1"/>
              <a:t>sawnwood</a:t>
            </a:r>
            <a:r>
              <a:rPr lang="en-GB"/>
              <a:t>.</a:t>
            </a:r>
          </a:p>
        </p:txBody>
      </p:sp>
      <p:sp>
        <p:nvSpPr>
          <p:cNvPr id="4" name="Platshållare för sidfot 3">
            <a:extLst>
              <a:ext uri="{FF2B5EF4-FFF2-40B4-BE49-F238E27FC236}">
                <a16:creationId xmlns:a16="http://schemas.microsoft.com/office/drawing/2014/main" id="{03F8957B-7A8F-FC12-0475-4C19B55C0346}"/>
              </a:ext>
            </a:extLst>
          </p:cNvPr>
          <p:cNvSpPr>
            <a:spLocks noGrp="1"/>
          </p:cNvSpPr>
          <p:nvPr>
            <p:ph type="ftr" sz="quarter" idx="19"/>
          </p:nvPr>
        </p:nvSpPr>
        <p:spPr/>
        <p:txBody>
          <a:bodyPr/>
          <a:lstStyle/>
          <a:p>
            <a:r>
              <a:rPr lang="en-GB" dirty="0"/>
              <a:t>Production and export</a:t>
            </a:r>
          </a:p>
        </p:txBody>
      </p:sp>
      <p:pic>
        <p:nvPicPr>
          <p:cNvPr id="18" name="Picture Placeholder 17">
            <a:extLst>
              <a:ext uri="{FF2B5EF4-FFF2-40B4-BE49-F238E27FC236}">
                <a16:creationId xmlns:a16="http://schemas.microsoft.com/office/drawing/2014/main" id="{4EE754C9-BF89-E36C-64FA-A4D216E936C2}"/>
              </a:ext>
            </a:extLst>
          </p:cNvPr>
          <p:cNvPicPr>
            <a:picLocks noGrp="1" noChangeAspect="1"/>
          </p:cNvPicPr>
          <p:nvPr>
            <p:ph type="pic" sz="quarter" idx="15"/>
          </p:nvPr>
        </p:nvPicPr>
        <p:blipFill>
          <a:blip r:embed="rId3"/>
          <a:srcRect l="934" t="14815" r="51257" b="3287"/>
          <a:stretch>
            <a:fillRect/>
          </a:stretch>
        </p:blipFill>
        <p:spPr>
          <a:xfrm>
            <a:off x="6024563" y="1016000"/>
            <a:ext cx="5829299" cy="5616575"/>
          </a:xfrm>
          <a:noFill/>
        </p:spPr>
      </p:pic>
    </p:spTree>
    <p:extLst>
      <p:ext uri="{BB962C8B-B14F-4D97-AF65-F5344CB8AC3E}">
        <p14:creationId xmlns:p14="http://schemas.microsoft.com/office/powerpoint/2010/main" val="39851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BD10A8-6E6B-5E17-EE6B-2FFB60B404A0}"/>
              </a:ext>
            </a:extLst>
          </p:cNvPr>
          <p:cNvSpPr>
            <a:spLocks noGrp="1"/>
          </p:cNvSpPr>
          <p:nvPr>
            <p:ph type="body" sz="quarter" idx="16"/>
          </p:nvPr>
        </p:nvSpPr>
        <p:spPr/>
        <p:txBody>
          <a:bodyPr/>
          <a:lstStyle/>
          <a:p>
            <a:endParaRPr lang="sv-SE"/>
          </a:p>
        </p:txBody>
      </p:sp>
      <p:sp>
        <p:nvSpPr>
          <p:cNvPr id="3" name="Title 2">
            <a:extLst>
              <a:ext uri="{FF2B5EF4-FFF2-40B4-BE49-F238E27FC236}">
                <a16:creationId xmlns:a16="http://schemas.microsoft.com/office/drawing/2014/main" id="{3E31B535-8090-E1D2-4276-3806EADBC81C}"/>
              </a:ext>
            </a:extLst>
          </p:cNvPr>
          <p:cNvSpPr>
            <a:spLocks noGrp="1"/>
          </p:cNvSpPr>
          <p:nvPr>
            <p:ph type="title"/>
          </p:nvPr>
        </p:nvSpPr>
        <p:spPr/>
        <p:txBody>
          <a:bodyPr/>
          <a:lstStyle/>
          <a:p>
            <a:r>
              <a:rPr lang="en-GB" dirty="0"/>
              <a:t>Export regions for </a:t>
            </a:r>
            <a:br>
              <a:rPr lang="en-GB" dirty="0"/>
            </a:br>
            <a:r>
              <a:rPr lang="en-GB" dirty="0"/>
              <a:t>Swedish market pulp</a:t>
            </a:r>
            <a:endParaRPr lang="sv-SE" dirty="0"/>
          </a:p>
        </p:txBody>
      </p:sp>
      <p:sp>
        <p:nvSpPr>
          <p:cNvPr id="8" name="Text Placeholder 7">
            <a:extLst>
              <a:ext uri="{FF2B5EF4-FFF2-40B4-BE49-F238E27FC236}">
                <a16:creationId xmlns:a16="http://schemas.microsoft.com/office/drawing/2014/main" id="{CAF8B7DF-EF26-6376-B901-7153FD33B159}"/>
              </a:ext>
            </a:extLst>
          </p:cNvPr>
          <p:cNvSpPr>
            <a:spLocks noGrp="1"/>
          </p:cNvSpPr>
          <p:nvPr>
            <p:ph type="body" sz="quarter" idx="17"/>
          </p:nvPr>
        </p:nvSpPr>
        <p:spPr>
          <a:xfrm>
            <a:off x="338138" y="2349501"/>
            <a:ext cx="5009114" cy="3867150"/>
          </a:xfrm>
        </p:spPr>
        <p:txBody>
          <a:bodyPr/>
          <a:lstStyle/>
          <a:p>
            <a:pPr marL="0" indent="0">
              <a:buNone/>
            </a:pPr>
            <a:r>
              <a:rPr lang="en-GB"/>
              <a:t>In 2024, Sweden produced 11 million tonnes of pulp. Sixty per cent of this production goes to integrated mills in Sweden, which cover the entire production chain from wood to finished materials – paper, board and textiles.</a:t>
            </a:r>
          </a:p>
          <a:p>
            <a:pPr marL="0" indent="0">
              <a:buNone/>
            </a:pPr>
            <a:r>
              <a:rPr lang="en-GB"/>
              <a:t>The remaining pulp production (4.4 million tonnes) </a:t>
            </a:r>
            <a:br>
              <a:rPr lang="en-GB"/>
            </a:br>
            <a:r>
              <a:rPr lang="en-GB"/>
              <a:t>is mainly exported.   </a:t>
            </a:r>
          </a:p>
        </p:txBody>
      </p:sp>
      <p:sp>
        <p:nvSpPr>
          <p:cNvPr id="4" name="Platshållare för sidfot 3">
            <a:extLst>
              <a:ext uri="{FF2B5EF4-FFF2-40B4-BE49-F238E27FC236}">
                <a16:creationId xmlns:a16="http://schemas.microsoft.com/office/drawing/2014/main" id="{5F2F9CDD-F15A-C381-BAF1-68284EA2BF7A}"/>
              </a:ext>
            </a:extLst>
          </p:cNvPr>
          <p:cNvSpPr>
            <a:spLocks noGrp="1"/>
          </p:cNvSpPr>
          <p:nvPr>
            <p:ph type="ftr" sz="quarter" idx="19"/>
          </p:nvPr>
        </p:nvSpPr>
        <p:spPr>
          <a:xfrm>
            <a:off x="338138" y="254033"/>
            <a:ext cx="3499571" cy="277798"/>
          </a:xfrm>
        </p:spPr>
        <p:txBody>
          <a:bodyPr/>
          <a:lstStyle/>
          <a:p>
            <a:r>
              <a:rPr lang="en-GB" dirty="0"/>
              <a:t>Production and export</a:t>
            </a:r>
          </a:p>
        </p:txBody>
      </p:sp>
      <p:pic>
        <p:nvPicPr>
          <p:cNvPr id="16" name="Picture 15">
            <a:extLst>
              <a:ext uri="{FF2B5EF4-FFF2-40B4-BE49-F238E27FC236}">
                <a16:creationId xmlns:a16="http://schemas.microsoft.com/office/drawing/2014/main" id="{63EACCAA-3965-99EE-E9F7-84AC8C92C23B}"/>
              </a:ext>
            </a:extLst>
          </p:cNvPr>
          <p:cNvPicPr>
            <a:picLocks noChangeAspect="1"/>
          </p:cNvPicPr>
          <p:nvPr/>
        </p:nvPicPr>
        <p:blipFill>
          <a:blip r:embed="rId3"/>
          <a:srcRect l="50586"/>
          <a:stretch>
            <a:fillRect/>
          </a:stretch>
        </p:blipFill>
        <p:spPr>
          <a:xfrm>
            <a:off x="6167438" y="-1"/>
            <a:ext cx="6024562" cy="6858000"/>
          </a:xfrm>
          <a:prstGeom prst="rect">
            <a:avLst/>
          </a:prstGeom>
        </p:spPr>
      </p:pic>
    </p:spTree>
    <p:extLst>
      <p:ext uri="{BB962C8B-B14F-4D97-AF65-F5344CB8AC3E}">
        <p14:creationId xmlns:p14="http://schemas.microsoft.com/office/powerpoint/2010/main" val="34555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EECDA2-E640-A175-655C-886C2DF3F165}"/>
              </a:ext>
            </a:extLst>
          </p:cNvPr>
          <p:cNvSpPr>
            <a:spLocks noGrp="1"/>
          </p:cNvSpPr>
          <p:nvPr>
            <p:ph type="body" sz="quarter" idx="16"/>
          </p:nvPr>
        </p:nvSpPr>
        <p:spPr/>
        <p:txBody>
          <a:bodyPr/>
          <a:lstStyle/>
          <a:p>
            <a:endParaRPr lang="sv-SE"/>
          </a:p>
        </p:txBody>
      </p:sp>
      <p:sp>
        <p:nvSpPr>
          <p:cNvPr id="3" name="Title 2">
            <a:extLst>
              <a:ext uri="{FF2B5EF4-FFF2-40B4-BE49-F238E27FC236}">
                <a16:creationId xmlns:a16="http://schemas.microsoft.com/office/drawing/2014/main" id="{843376A2-5780-04D0-2DA8-67DBE1300CCC}"/>
              </a:ext>
            </a:extLst>
          </p:cNvPr>
          <p:cNvSpPr>
            <a:spLocks noGrp="1"/>
          </p:cNvSpPr>
          <p:nvPr>
            <p:ph type="title"/>
          </p:nvPr>
        </p:nvSpPr>
        <p:spPr>
          <a:xfrm>
            <a:off x="318294" y="925532"/>
            <a:ext cx="5045557" cy="1030268"/>
          </a:xfrm>
        </p:spPr>
        <p:txBody>
          <a:bodyPr/>
          <a:lstStyle/>
          <a:p>
            <a:r>
              <a:rPr lang="en-GB" dirty="0"/>
              <a:t>Largest markets for </a:t>
            </a:r>
            <a:br>
              <a:rPr lang="en-GB" dirty="0"/>
            </a:br>
            <a:r>
              <a:rPr lang="en-GB" dirty="0"/>
              <a:t>Swedish paper and board  </a:t>
            </a:r>
            <a:br>
              <a:rPr lang="en-GB" dirty="0"/>
            </a:br>
            <a:endParaRPr lang="sv-SE" dirty="0"/>
          </a:p>
        </p:txBody>
      </p:sp>
      <p:sp>
        <p:nvSpPr>
          <p:cNvPr id="8" name="Text Placeholder 7">
            <a:extLst>
              <a:ext uri="{FF2B5EF4-FFF2-40B4-BE49-F238E27FC236}">
                <a16:creationId xmlns:a16="http://schemas.microsoft.com/office/drawing/2014/main" id="{1AF0EC1D-EC04-4D48-EC48-12DC699D8281}"/>
              </a:ext>
            </a:extLst>
          </p:cNvPr>
          <p:cNvSpPr>
            <a:spLocks noGrp="1"/>
          </p:cNvSpPr>
          <p:nvPr>
            <p:ph type="body" sz="quarter" idx="17"/>
          </p:nvPr>
        </p:nvSpPr>
        <p:spPr/>
        <p:txBody>
          <a:bodyPr/>
          <a:lstStyle/>
          <a:p>
            <a:pPr marL="0" indent="0">
              <a:buNone/>
            </a:pPr>
            <a:r>
              <a:rPr lang="en-GB"/>
              <a:t>In 2024, 8 million tonnes of paper and board were produced in Sweden. </a:t>
            </a:r>
          </a:p>
          <a:p>
            <a:pPr marL="0" indent="0">
              <a:buNone/>
            </a:pPr>
            <a:r>
              <a:rPr lang="en-GB"/>
              <a:t>Most of Sweden’s paper and board production – 63 per cent – goes to the EU’s internal market. The UK is also an important market.</a:t>
            </a:r>
          </a:p>
        </p:txBody>
      </p:sp>
      <p:sp>
        <p:nvSpPr>
          <p:cNvPr id="4" name="Platshållare för sidfot 3">
            <a:extLst>
              <a:ext uri="{FF2B5EF4-FFF2-40B4-BE49-F238E27FC236}">
                <a16:creationId xmlns:a16="http://schemas.microsoft.com/office/drawing/2014/main" id="{BD38F36F-A335-E5F2-8BE3-5CD85DD1D94A}"/>
              </a:ext>
            </a:extLst>
          </p:cNvPr>
          <p:cNvSpPr>
            <a:spLocks noGrp="1"/>
          </p:cNvSpPr>
          <p:nvPr>
            <p:ph type="ftr" sz="quarter" idx="19"/>
          </p:nvPr>
        </p:nvSpPr>
        <p:spPr/>
        <p:txBody>
          <a:bodyPr/>
          <a:lstStyle/>
          <a:p>
            <a:r>
              <a:rPr lang="en-GB" dirty="0"/>
              <a:t>Production and export</a:t>
            </a:r>
          </a:p>
        </p:txBody>
      </p:sp>
      <p:pic>
        <p:nvPicPr>
          <p:cNvPr id="12" name="Picture 11">
            <a:extLst>
              <a:ext uri="{FF2B5EF4-FFF2-40B4-BE49-F238E27FC236}">
                <a16:creationId xmlns:a16="http://schemas.microsoft.com/office/drawing/2014/main" id="{1C70E174-2263-3D61-54DC-A3DC489AC7A2}"/>
              </a:ext>
            </a:extLst>
          </p:cNvPr>
          <p:cNvPicPr>
            <a:picLocks noChangeAspect="1"/>
          </p:cNvPicPr>
          <p:nvPr/>
        </p:nvPicPr>
        <p:blipFill>
          <a:blip r:embed="rId3"/>
          <a:srcRect l="50000"/>
          <a:stretch>
            <a:fillRect/>
          </a:stretch>
        </p:blipFill>
        <p:spPr>
          <a:xfrm>
            <a:off x="6096000" y="-1"/>
            <a:ext cx="6096000" cy="6858000"/>
          </a:xfrm>
          <a:prstGeom prst="rect">
            <a:avLst/>
          </a:prstGeom>
        </p:spPr>
      </p:pic>
    </p:spTree>
    <p:extLst>
      <p:ext uri="{BB962C8B-B14F-4D97-AF65-F5344CB8AC3E}">
        <p14:creationId xmlns:p14="http://schemas.microsoft.com/office/powerpoint/2010/main" val="789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ogsindustrierna">
  <a:themeElements>
    <a:clrScheme name="Skogsindustrierna">
      <a:dk1>
        <a:sysClr val="windowText" lastClr="000000"/>
      </a:dk1>
      <a:lt1>
        <a:sysClr val="window" lastClr="FFFFFF"/>
      </a:lt1>
      <a:dk2>
        <a:srgbClr val="506441"/>
      </a:dk2>
      <a:lt2>
        <a:srgbClr val="F7F3ED"/>
      </a:lt2>
      <a:accent1>
        <a:srgbClr val="87C387"/>
      </a:accent1>
      <a:accent2>
        <a:srgbClr val="2D8E2D"/>
      </a:accent2>
      <a:accent3>
        <a:srgbClr val="EF8246"/>
      </a:accent3>
      <a:accent4>
        <a:srgbClr val="99E0E5"/>
      </a:accent4>
      <a:accent5>
        <a:srgbClr val="F3DA72"/>
      </a:accent5>
      <a:accent6>
        <a:srgbClr val="A09F8E"/>
      </a:accent6>
      <a:hlink>
        <a:srgbClr val="000000"/>
      </a:hlink>
      <a:folHlink>
        <a:srgbClr val="000000"/>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5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a:cs typeface="Arial" panose="020B0604020202020204" pitchFamily="34" charset="0"/>
          </a:defRPr>
        </a:defPPr>
      </a:lstStyle>
    </a:txDef>
  </a:objectDefaults>
  <a:extraClrSchemeLst/>
  <a:custClrLst>
    <a:custClr name="Kantarell 100%">
      <a:srgbClr val="EF8246"/>
    </a:custClr>
    <a:custClr name="Solgul 100%">
      <a:srgbClr val="F3DA72"/>
    </a:custClr>
    <a:custClr name="Äppel 100%">
      <a:srgbClr val="87C387"/>
    </a:custClr>
    <a:custClr name="Skog 100%">
      <a:srgbClr val="2D8E2D"/>
    </a:custClr>
    <a:custClr name="Ocean 100%">
      <a:srgbClr val="00B1BF"/>
    </a:custClr>
    <a:custClr name="Bordeaux 100%">
      <a:srgbClr val="B0173E"/>
    </a:custClr>
    <a:custClr name="Berg 100%">
      <a:srgbClr val="666666"/>
    </a:custClr>
    <a:custClr>
      <a:srgbClr val="FFFFFF"/>
    </a:custClr>
    <a:custClr>
      <a:srgbClr val="FFFFFF"/>
    </a:custClr>
    <a:custClr>
      <a:srgbClr val="FFFFFF"/>
    </a:custClr>
    <a:custClr name="Kantarell 40%">
      <a:srgbClr val="F9CDB5"/>
    </a:custClr>
    <a:custClr name="Solgul 40%">
      <a:srgbClr val="FAF0C7"/>
    </a:custClr>
    <a:custClr name="Äppel 40%">
      <a:srgbClr val="CFE7CF"/>
    </a:custClr>
    <a:custClr name="Skog 40%">
      <a:srgbClr val="ABD2AB"/>
    </a:custClr>
    <a:custClr name="Ocean 40%">
      <a:srgbClr val="99E0E5"/>
    </a:custClr>
    <a:custClr name="Bordeaux 40%">
      <a:srgbClr val="DFA2B2"/>
    </a:custClr>
    <a:custClr name="Berg 40%">
      <a:srgbClr val="C2C2C2"/>
    </a:custClr>
    <a:custClr>
      <a:srgbClr val="FFFFFF"/>
    </a:custClr>
    <a:custClr>
      <a:srgbClr val="FFFFFF"/>
    </a:custClr>
    <a:custClr>
      <a:srgbClr val="FFFFFF"/>
    </a:custClr>
    <a:custClr name="Lindblomsgrönt">
      <a:srgbClr val="E7F6DE"/>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Sandsten">
      <a:srgbClr val="F7F3ED"/>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kogsindustrierna ver 3.potx" id="{EFEC14F5-9C23-4BEC-9188-D5B5BE7B0C46}" vid="{38C559C6-E27E-4190-9C8E-9B81666F2DC4}"/>
    </a:ext>
  </a:extLst>
</a:theme>
</file>

<file path=ppt/theme/theme2.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7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DA0F120A40A439E64B5032BA7EA02" ma:contentTypeVersion="15" ma:contentTypeDescription="Create a new document." ma:contentTypeScope="" ma:versionID="a3a3382b3665b204a82f2fe5750e72fb">
  <xsd:schema xmlns:xsd="http://www.w3.org/2001/XMLSchema" xmlns:xs="http://www.w3.org/2001/XMLSchema" xmlns:p="http://schemas.microsoft.com/office/2006/metadata/properties" xmlns:ns2="cd2d91bb-f3e4-4efa-8ece-a470883cd5f1" xmlns:ns3="9e149d53-5c3f-4218-9e76-7cef0360e55b" targetNamespace="http://schemas.microsoft.com/office/2006/metadata/properties" ma:root="true" ma:fieldsID="7c7b47e428e5083ac321e108b237dcf6" ns2:_="" ns3:_="">
    <xsd:import namespace="cd2d91bb-f3e4-4efa-8ece-a470883cd5f1"/>
    <xsd:import namespace="9e149d53-5c3f-4218-9e76-7cef0360e5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d91bb-f3e4-4efa-8ece-a470883cd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49d53-5c3f-4218-9e76-7cef0360e5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36725fb-1e6f-4f91-b752-e7bb73992894}" ma:internalName="TaxCatchAll" ma:showField="CatchAllData" ma:web="9e149d53-5c3f-4218-9e76-7cef0360e5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e149d53-5c3f-4218-9e76-7cef0360e55b" xsi:nil="true"/>
    <lcf76f155ced4ddcb4097134ff3c332f xmlns="cd2d91bb-f3e4-4efa-8ece-a470883cd5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5A6C4-4123-4916-82F7-D247626FF89E}">
  <ds:schemaRefs>
    <ds:schemaRef ds:uri="9e149d53-5c3f-4218-9e76-7cef0360e55b"/>
    <ds:schemaRef ds:uri="cd2d91bb-f3e4-4efa-8ece-a470883cd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ABDA6A-1F6C-4B42-8544-08E5AE6AC91F}">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cd2d91bb-f3e4-4efa-8ece-a470883cd5f1"/>
    <ds:schemaRef ds:uri="http://schemas.microsoft.com/office/2006/metadata/properties"/>
    <ds:schemaRef ds:uri="9e149d53-5c3f-4218-9e76-7cef0360e55b"/>
    <ds:schemaRef ds:uri="http://www.w3.org/XML/1998/namespace"/>
    <ds:schemaRef ds:uri="http://purl.org/dc/elements/1.1/"/>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Skogsindustrierna</Template>
  <TotalTime>318</TotalTime>
  <Words>337</Words>
  <Application>Microsoft Office PowerPoint</Application>
  <PresentationFormat>Bredbild</PresentationFormat>
  <Paragraphs>24</Paragraphs>
  <Slides>5</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Cambria</vt:lpstr>
      <vt:lpstr>Century Gothic</vt:lpstr>
      <vt:lpstr>Skogsindustrierna</vt:lpstr>
      <vt:lpstr>The Nordic regions importance for wood products supply in Europe</vt:lpstr>
      <vt:lpstr>World’s largest sawnwood exporters</vt:lpstr>
      <vt:lpstr>Largest markets  for Swedish sawnwood </vt:lpstr>
      <vt:lpstr>Export regions for  Swedish market pulp</vt:lpstr>
      <vt:lpstr>Largest markets for  Swedish paper and board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Liljesand</dc:creator>
  <cp:lastModifiedBy>Esma Muhic</cp:lastModifiedBy>
  <cp:revision>5</cp:revision>
  <cp:lastPrinted>2025-09-15T12:20:39Z</cp:lastPrinted>
  <dcterms:created xsi:type="dcterms:W3CDTF">2025-07-16T12:36:24Z</dcterms:created>
  <dcterms:modified xsi:type="dcterms:W3CDTF">2025-11-18T08:33:38Z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0x010100439DA0F120A40A439E64B5032BA7EA02</vt:lpwstr>
  </property>
  <property fmtid="{D5CDD505-2E9C-101B-9397-08002B2CF9AE}" pid="3" name="Order">
    <vt:r8>32000</vt:r8>
  </property>
  <property fmtid="{D5CDD505-2E9C-101B-9397-08002B2CF9AE}" pid="4" name="MediaServiceImageTags">
    <vt:lpwstr/>
  </property>
</Properties>
</file>