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36" r:id="rId5"/>
    <p:sldId id="438" r:id="rId6"/>
    <p:sldId id="43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436"/>
            <p14:sldId id="438"/>
            <p14:sldId id="437"/>
          </p14:sldIdLst>
        </p14:section>
      </p14:sectionLst>
    </p:ext>
    <p:ext uri="{EFAFB233-063F-42B5-8137-9DF3F51BA10A}">
      <p15:sldGuideLst xmlns:p15="http://schemas.microsoft.com/office/powerpoint/2012/main">
        <p15:guide id="1" pos="5654" userDrawn="1">
          <p15:clr>
            <a:srgbClr val="A4A3A4"/>
          </p15:clr>
        </p15:guide>
        <p15:guide id="2" orient="horz" pos="2115" userDrawn="1">
          <p15:clr>
            <a:srgbClr val="A4A3A4"/>
          </p15:clr>
        </p15:guide>
        <p15:guide id="3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0A816-C826-06E4-0D79-88E04957F8F3}" name="Malin Age" initials="" userId="S::malin.age@skogsindustrierna.se::5cf56e92-3e69-4b32-887c-673a7ba435c4" providerId="AD"/>
  <p188:author id="{AEAE361B-09FB-7251-6330-3A6C5E162F42}" name="Spektra Design" initials="SD" userId="S::office@spektradesign.onmicrosoft.com::a6f61c22-5c90-475a-b1de-bea383058c26" providerId="AD"/>
  <p188:author id="{8AE8DFE6-8413-EB8B-985A-C494BE876516}" name="Esma Muhic" initials="EM" userId="S::esma.muhic@skogsindustrierna.se::240a2287-6a11-4955-a9ff-bcb19e6df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BFF50-F383-4D38-9936-BF6C6560A0FC}" v="2" dt="2025-11-14T09:40:38.314"/>
    <p1510:client id="{19EA2760-E8F0-734E-9BC7-9AB906BD268E}" v="1" dt="2025-11-14T09:37:54.544"/>
    <p1510:client id="{8166A868-EC29-E15E-1201-463AB3BFD00F}" v="1" dt="2025-11-14T09:40:59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1" autoAdjust="0"/>
    <p:restoredTop sz="78467" autoAdjust="0"/>
  </p:normalViewPr>
  <p:slideViewPr>
    <p:cSldViewPr snapToGrid="0">
      <p:cViewPr varScale="1">
        <p:scale>
          <a:sx n="50" d="100"/>
          <a:sy n="50" d="100"/>
        </p:scale>
        <p:origin x="992" y="264"/>
      </p:cViewPr>
      <p:guideLst>
        <p:guide pos="5654"/>
        <p:guide orient="horz" pos="2115"/>
        <p:guide orient="horz" pos="19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Carmback" userId="S::alexandra.carmback@skogsindustrierna.se::3d11f291-39a3-484c-91c7-745b038ce41b" providerId="AD" clId="Web-{8166A868-EC29-E15E-1201-463AB3BFD00F}"/>
    <pc:docChg chg="sldOrd">
      <pc:chgData name="Alexandra Carmback" userId="S::alexandra.carmback@skogsindustrierna.se::3d11f291-39a3-484c-91c7-745b038ce41b" providerId="AD" clId="Web-{8166A868-EC29-E15E-1201-463AB3BFD00F}" dt="2025-11-14T09:40:59.870" v="0"/>
      <pc:docMkLst>
        <pc:docMk/>
      </pc:docMkLst>
      <pc:sldChg chg="ord">
        <pc:chgData name="Alexandra Carmback" userId="S::alexandra.carmback@skogsindustrierna.se::3d11f291-39a3-484c-91c7-745b038ce41b" providerId="AD" clId="Web-{8166A868-EC29-E15E-1201-463AB3BFD00F}" dt="2025-11-14T09:40:59.870" v="0"/>
        <pc:sldMkLst>
          <pc:docMk/>
          <pc:sldMk cId="3261039010" sldId="443"/>
        </pc:sldMkLst>
      </pc:sldChg>
    </pc:docChg>
  </pc:docChgLst>
  <pc:docChgLst>
    <pc:chgData name="Esma Muhic" userId="240a2287-6a11-4955-a9ff-bcb19e6dfa5f" providerId="ADAL" clId="{6A177740-2588-4747-A3DC-22BB707F6680}"/>
    <pc:docChg chg="custSel addSld delSld modSld modSection">
      <pc:chgData name="Esma Muhic" userId="240a2287-6a11-4955-a9ff-bcb19e6dfa5f" providerId="ADAL" clId="{6A177740-2588-4747-A3DC-22BB707F6680}" dt="2025-11-14T15:20:28.225" v="565" actId="20577"/>
      <pc:docMkLst>
        <pc:docMk/>
      </pc:docMkLst>
      <pc:sldChg chg="modSp mod">
        <pc:chgData name="Esma Muhic" userId="240a2287-6a11-4955-a9ff-bcb19e6dfa5f" providerId="ADAL" clId="{6A177740-2588-4747-A3DC-22BB707F6680}" dt="2025-11-14T15:04:08.561" v="104" actId="20577"/>
        <pc:sldMkLst>
          <pc:docMk/>
          <pc:sldMk cId="3137000734" sldId="389"/>
        </pc:sldMkLst>
        <pc:spChg chg="mod">
          <ac:chgData name="Esma Muhic" userId="240a2287-6a11-4955-a9ff-bcb19e6dfa5f" providerId="ADAL" clId="{6A177740-2588-4747-A3DC-22BB707F6680}" dt="2025-11-14T15:04:08.561" v="104" actId="20577"/>
          <ac:spMkLst>
            <pc:docMk/>
            <pc:sldMk cId="3137000734" sldId="389"/>
            <ac:spMk id="4" creationId="{3DBC3BD5-2BBA-7A30-F919-E9ECFFC488AF}"/>
          </ac:spMkLst>
        </pc:spChg>
      </pc:sldChg>
      <pc:sldChg chg="modSp mod">
        <pc:chgData name="Esma Muhic" userId="240a2287-6a11-4955-a9ff-bcb19e6dfa5f" providerId="ADAL" clId="{6A177740-2588-4747-A3DC-22BB707F6680}" dt="2025-11-14T15:03:24.432" v="23" actId="20577"/>
        <pc:sldMkLst>
          <pc:docMk/>
          <pc:sldMk cId="209073886" sldId="418"/>
        </pc:sldMkLst>
        <pc:spChg chg="mod">
          <ac:chgData name="Esma Muhic" userId="240a2287-6a11-4955-a9ff-bcb19e6dfa5f" providerId="ADAL" clId="{6A177740-2588-4747-A3DC-22BB707F6680}" dt="2025-11-14T15:03:24.432" v="23" actId="20577"/>
          <ac:spMkLst>
            <pc:docMk/>
            <pc:sldMk cId="209073886" sldId="418"/>
            <ac:spMk id="4" creationId="{45B5D9E6-702A-9CBA-A590-C23660A2CBAE}"/>
          </ac:spMkLst>
        </pc:spChg>
      </pc:sldChg>
      <pc:sldChg chg="modSp mod">
        <pc:chgData name="Esma Muhic" userId="240a2287-6a11-4955-a9ff-bcb19e6dfa5f" providerId="ADAL" clId="{6A177740-2588-4747-A3DC-22BB707F6680}" dt="2025-11-14T15:03:58.295" v="84" actId="20577"/>
        <pc:sldMkLst>
          <pc:docMk/>
          <pc:sldMk cId="1489168075" sldId="420"/>
        </pc:sldMkLst>
        <pc:spChg chg="mod">
          <ac:chgData name="Esma Muhic" userId="240a2287-6a11-4955-a9ff-bcb19e6dfa5f" providerId="ADAL" clId="{6A177740-2588-4747-A3DC-22BB707F6680}" dt="2025-11-14T15:03:58.295" v="84" actId="20577"/>
          <ac:spMkLst>
            <pc:docMk/>
            <pc:sldMk cId="1489168075" sldId="420"/>
            <ac:spMk id="4" creationId="{746B5252-D4F9-4FBF-F246-316D48D4CD1B}"/>
          </ac:spMkLst>
        </pc:spChg>
      </pc:sldChg>
      <pc:sldChg chg="modSp mod">
        <pc:chgData name="Esma Muhic" userId="240a2287-6a11-4955-a9ff-bcb19e6dfa5f" providerId="ADAL" clId="{6A177740-2588-4747-A3DC-22BB707F6680}" dt="2025-11-14T15:10:26.808" v="250" actId="20577"/>
        <pc:sldMkLst>
          <pc:docMk/>
          <pc:sldMk cId="3317609811" sldId="422"/>
        </pc:sldMkLst>
        <pc:spChg chg="mod">
          <ac:chgData name="Esma Muhic" userId="240a2287-6a11-4955-a9ff-bcb19e6dfa5f" providerId="ADAL" clId="{6A177740-2588-4747-A3DC-22BB707F6680}" dt="2025-11-14T15:10:26.808" v="250" actId="20577"/>
          <ac:spMkLst>
            <pc:docMk/>
            <pc:sldMk cId="3317609811" sldId="422"/>
            <ac:spMk id="4" creationId="{A7247C8F-4D61-D4B1-C164-5079CCA57B85}"/>
          </ac:spMkLst>
        </pc:spChg>
      </pc:sldChg>
      <pc:sldChg chg="modSp mod">
        <pc:chgData name="Esma Muhic" userId="240a2287-6a11-4955-a9ff-bcb19e6dfa5f" providerId="ADAL" clId="{6A177740-2588-4747-A3DC-22BB707F6680}" dt="2025-11-14T15:10:16.624" v="226" actId="20577"/>
        <pc:sldMkLst>
          <pc:docMk/>
          <pc:sldMk cId="3355996642" sldId="423"/>
        </pc:sldMkLst>
        <pc:spChg chg="mod">
          <ac:chgData name="Esma Muhic" userId="240a2287-6a11-4955-a9ff-bcb19e6dfa5f" providerId="ADAL" clId="{6A177740-2588-4747-A3DC-22BB707F6680}" dt="2025-11-14T15:10:16.624" v="226" actId="20577"/>
          <ac:spMkLst>
            <pc:docMk/>
            <pc:sldMk cId="3355996642" sldId="423"/>
            <ac:spMk id="4" creationId="{105294D2-B1DE-EAB0-5CF7-D68061B7A623}"/>
          </ac:spMkLst>
        </pc:spChg>
      </pc:sldChg>
      <pc:sldChg chg="modSp mod">
        <pc:chgData name="Esma Muhic" userId="240a2287-6a11-4955-a9ff-bcb19e6dfa5f" providerId="ADAL" clId="{6A177740-2588-4747-A3DC-22BB707F6680}" dt="2025-11-14T15:10:35.485" v="272" actId="20577"/>
        <pc:sldMkLst>
          <pc:docMk/>
          <pc:sldMk cId="3985194169" sldId="424"/>
        </pc:sldMkLst>
        <pc:spChg chg="mod">
          <ac:chgData name="Esma Muhic" userId="240a2287-6a11-4955-a9ff-bcb19e6dfa5f" providerId="ADAL" clId="{6A177740-2588-4747-A3DC-22BB707F6680}" dt="2025-11-14T15:10:35.485" v="272" actId="20577"/>
          <ac:spMkLst>
            <pc:docMk/>
            <pc:sldMk cId="3985194169" sldId="424"/>
            <ac:spMk id="4" creationId="{03F8957B-7A8F-FC12-0475-4C19B55C0346}"/>
          </ac:spMkLst>
        </pc:spChg>
      </pc:sldChg>
      <pc:sldChg chg="modSp mod">
        <pc:chgData name="Esma Muhic" userId="240a2287-6a11-4955-a9ff-bcb19e6dfa5f" providerId="ADAL" clId="{6A177740-2588-4747-A3DC-22BB707F6680}" dt="2025-11-14T15:10:43.341" v="294" actId="20577"/>
        <pc:sldMkLst>
          <pc:docMk/>
          <pc:sldMk cId="3455557273" sldId="425"/>
        </pc:sldMkLst>
        <pc:spChg chg="mod">
          <ac:chgData name="Esma Muhic" userId="240a2287-6a11-4955-a9ff-bcb19e6dfa5f" providerId="ADAL" clId="{6A177740-2588-4747-A3DC-22BB707F6680}" dt="2025-11-14T15:10:43.341" v="294" actId="20577"/>
          <ac:spMkLst>
            <pc:docMk/>
            <pc:sldMk cId="3455557273" sldId="425"/>
            <ac:spMk id="4" creationId="{5F2F9CDD-F15A-C381-BAF1-68284EA2BF7A}"/>
          </ac:spMkLst>
        </pc:spChg>
      </pc:sldChg>
      <pc:sldChg chg="modSp mod">
        <pc:chgData name="Esma Muhic" userId="240a2287-6a11-4955-a9ff-bcb19e6dfa5f" providerId="ADAL" clId="{6A177740-2588-4747-A3DC-22BB707F6680}" dt="2025-11-14T15:11:00.437" v="316" actId="20577"/>
        <pc:sldMkLst>
          <pc:docMk/>
          <pc:sldMk cId="78997602" sldId="426"/>
        </pc:sldMkLst>
        <pc:spChg chg="mod">
          <ac:chgData name="Esma Muhic" userId="240a2287-6a11-4955-a9ff-bcb19e6dfa5f" providerId="ADAL" clId="{6A177740-2588-4747-A3DC-22BB707F6680}" dt="2025-11-14T15:11:00.437" v="316" actId="20577"/>
          <ac:spMkLst>
            <pc:docMk/>
            <pc:sldMk cId="78997602" sldId="426"/>
            <ac:spMk id="4" creationId="{BD38F36F-A335-E5F2-8BE3-5CD85DD1D94A}"/>
          </ac:spMkLst>
        </pc:spChg>
      </pc:sldChg>
      <pc:sldChg chg="modSp mod">
        <pc:chgData name="Esma Muhic" userId="240a2287-6a11-4955-a9ff-bcb19e6dfa5f" providerId="ADAL" clId="{6A177740-2588-4747-A3DC-22BB707F6680}" dt="2025-11-14T15:11:16.570" v="354" actId="20577"/>
        <pc:sldMkLst>
          <pc:docMk/>
          <pc:sldMk cId="4185674326" sldId="428"/>
        </pc:sldMkLst>
        <pc:spChg chg="mod">
          <ac:chgData name="Esma Muhic" userId="240a2287-6a11-4955-a9ff-bcb19e6dfa5f" providerId="ADAL" clId="{6A177740-2588-4747-A3DC-22BB707F6680}" dt="2025-11-14T15:11:16.570" v="354" actId="20577"/>
          <ac:spMkLst>
            <pc:docMk/>
            <pc:sldMk cId="4185674326" sldId="428"/>
            <ac:spMk id="4" creationId="{AAD42DA4-6300-5E74-89F9-F37F55F46876}"/>
          </ac:spMkLst>
        </pc:spChg>
      </pc:sldChg>
      <pc:sldChg chg="modSp mod">
        <pc:chgData name="Esma Muhic" userId="240a2287-6a11-4955-a9ff-bcb19e6dfa5f" providerId="ADAL" clId="{6A177740-2588-4747-A3DC-22BB707F6680}" dt="2025-11-14T15:14:13.961" v="459" actId="20577"/>
        <pc:sldMkLst>
          <pc:docMk/>
          <pc:sldMk cId="4236185327" sldId="430"/>
        </pc:sldMkLst>
        <pc:spChg chg="mod">
          <ac:chgData name="Esma Muhic" userId="240a2287-6a11-4955-a9ff-bcb19e6dfa5f" providerId="ADAL" clId="{6A177740-2588-4747-A3DC-22BB707F6680}" dt="2025-11-14T15:14:13.961" v="459" actId="20577"/>
          <ac:spMkLst>
            <pc:docMk/>
            <pc:sldMk cId="4236185327" sldId="430"/>
            <ac:spMk id="4" creationId="{8973AFCE-4268-6C0D-AFCA-736C223168DC}"/>
          </ac:spMkLst>
        </pc:spChg>
      </pc:sldChg>
      <pc:sldChg chg="modSp mod">
        <pc:chgData name="Esma Muhic" userId="240a2287-6a11-4955-a9ff-bcb19e6dfa5f" providerId="ADAL" clId="{6A177740-2588-4747-A3DC-22BB707F6680}" dt="2025-11-14T15:16:23.703" v="482" actId="20577"/>
        <pc:sldMkLst>
          <pc:docMk/>
          <pc:sldMk cId="3785027440" sldId="432"/>
        </pc:sldMkLst>
        <pc:spChg chg="mod">
          <ac:chgData name="Esma Muhic" userId="240a2287-6a11-4955-a9ff-bcb19e6dfa5f" providerId="ADAL" clId="{6A177740-2588-4747-A3DC-22BB707F6680}" dt="2025-11-14T15:16:23.703" v="482" actId="20577"/>
          <ac:spMkLst>
            <pc:docMk/>
            <pc:sldMk cId="3785027440" sldId="432"/>
            <ac:spMk id="4" creationId="{67440977-C36C-2693-D011-F806B79FF54E}"/>
          </ac:spMkLst>
        </pc:spChg>
      </pc:sldChg>
      <pc:sldChg chg="modSp mod">
        <pc:chgData name="Esma Muhic" userId="240a2287-6a11-4955-a9ff-bcb19e6dfa5f" providerId="ADAL" clId="{6A177740-2588-4747-A3DC-22BB707F6680}" dt="2025-11-14T15:16:47.424" v="505" actId="20577"/>
        <pc:sldMkLst>
          <pc:docMk/>
          <pc:sldMk cId="2756908763" sldId="433"/>
        </pc:sldMkLst>
        <pc:spChg chg="mod">
          <ac:chgData name="Esma Muhic" userId="240a2287-6a11-4955-a9ff-bcb19e6dfa5f" providerId="ADAL" clId="{6A177740-2588-4747-A3DC-22BB707F6680}" dt="2025-11-14T15:16:47.424" v="505" actId="20577"/>
          <ac:spMkLst>
            <pc:docMk/>
            <pc:sldMk cId="2756908763" sldId="433"/>
            <ac:spMk id="4" creationId="{596A9FEB-1CA7-EFFD-7E0E-456B8DF4C6A8}"/>
          </ac:spMkLst>
        </pc:spChg>
      </pc:sldChg>
      <pc:sldChg chg="delSp modSp mod">
        <pc:chgData name="Esma Muhic" userId="240a2287-6a11-4955-a9ff-bcb19e6dfa5f" providerId="ADAL" clId="{6A177740-2588-4747-A3DC-22BB707F6680}" dt="2025-11-14T15:16:55.839" v="514" actId="20577"/>
        <pc:sldMkLst>
          <pc:docMk/>
          <pc:sldMk cId="3186725511" sldId="436"/>
        </pc:sldMkLst>
        <pc:spChg chg="mod">
          <ac:chgData name="Esma Muhic" userId="240a2287-6a11-4955-a9ff-bcb19e6dfa5f" providerId="ADAL" clId="{6A177740-2588-4747-A3DC-22BB707F6680}" dt="2025-11-14T15:16:55.839" v="514" actId="20577"/>
          <ac:spMkLst>
            <pc:docMk/>
            <pc:sldMk cId="3186725511" sldId="436"/>
            <ac:spMk id="4" creationId="{D7FC22E1-14CC-50D9-9E15-A7CD353F86CA}"/>
          </ac:spMkLst>
        </pc:spChg>
        <pc:picChg chg="del">
          <ac:chgData name="Esma Muhic" userId="240a2287-6a11-4955-a9ff-bcb19e6dfa5f" providerId="ADAL" clId="{6A177740-2588-4747-A3DC-22BB707F6680}" dt="2025-11-14T09:40:38.314" v="3" actId="478"/>
          <ac:picMkLst>
            <pc:docMk/>
            <pc:sldMk cId="3186725511" sldId="436"/>
            <ac:picMk id="6" creationId="{6FD117AC-3E2E-1C09-58D8-BFD8C0C441E2}"/>
          </ac:picMkLst>
        </pc:picChg>
      </pc:sldChg>
      <pc:sldChg chg="modSp mod">
        <pc:chgData name="Esma Muhic" userId="240a2287-6a11-4955-a9ff-bcb19e6dfa5f" providerId="ADAL" clId="{6A177740-2588-4747-A3DC-22BB707F6680}" dt="2025-11-14T15:17:12.485" v="532" actId="20577"/>
        <pc:sldMkLst>
          <pc:docMk/>
          <pc:sldMk cId="1347292215" sldId="437"/>
        </pc:sldMkLst>
        <pc:spChg chg="mod">
          <ac:chgData name="Esma Muhic" userId="240a2287-6a11-4955-a9ff-bcb19e6dfa5f" providerId="ADAL" clId="{6A177740-2588-4747-A3DC-22BB707F6680}" dt="2025-11-14T15:17:12.485" v="532" actId="20577"/>
          <ac:spMkLst>
            <pc:docMk/>
            <pc:sldMk cId="1347292215" sldId="437"/>
            <ac:spMk id="4" creationId="{CDC4130B-2CCC-B29F-A7C9-32B3DA632C43}"/>
          </ac:spMkLst>
        </pc:spChg>
      </pc:sldChg>
      <pc:sldChg chg="modSp mod">
        <pc:chgData name="Esma Muhic" userId="240a2287-6a11-4955-a9ff-bcb19e6dfa5f" providerId="ADAL" clId="{6A177740-2588-4747-A3DC-22BB707F6680}" dt="2025-11-14T15:17:01.679" v="523" actId="20577"/>
        <pc:sldMkLst>
          <pc:docMk/>
          <pc:sldMk cId="177836416" sldId="438"/>
        </pc:sldMkLst>
        <pc:spChg chg="mod">
          <ac:chgData name="Esma Muhic" userId="240a2287-6a11-4955-a9ff-bcb19e6dfa5f" providerId="ADAL" clId="{6A177740-2588-4747-A3DC-22BB707F6680}" dt="2025-11-14T15:17:01.679" v="523" actId="20577"/>
          <ac:spMkLst>
            <pc:docMk/>
            <pc:sldMk cId="177836416" sldId="438"/>
            <ac:spMk id="4" creationId="{995E9E93-D8B2-81B2-28C8-DEEC1363F94C}"/>
          </ac:spMkLst>
        </pc:spChg>
      </pc:sldChg>
      <pc:sldChg chg="modSp mod">
        <pc:chgData name="Esma Muhic" userId="240a2287-6a11-4955-a9ff-bcb19e6dfa5f" providerId="ADAL" clId="{6A177740-2588-4747-A3DC-22BB707F6680}" dt="2025-11-14T15:20:28.225" v="565" actId="20577"/>
        <pc:sldMkLst>
          <pc:docMk/>
          <pc:sldMk cId="2701342985" sldId="439"/>
        </pc:sldMkLst>
        <pc:spChg chg="mod">
          <ac:chgData name="Esma Muhic" userId="240a2287-6a11-4955-a9ff-bcb19e6dfa5f" providerId="ADAL" clId="{6A177740-2588-4747-A3DC-22BB707F6680}" dt="2025-11-14T15:20:28.225" v="565" actId="20577"/>
          <ac:spMkLst>
            <pc:docMk/>
            <pc:sldMk cId="2701342985" sldId="439"/>
            <ac:spMk id="4" creationId="{118C0B93-8279-3A0C-3B41-2EBA1067FD0F}"/>
          </ac:spMkLst>
        </pc:spChg>
      </pc:sldChg>
      <pc:sldChg chg="modSp mod">
        <pc:chgData name="Esma Muhic" userId="240a2287-6a11-4955-a9ff-bcb19e6dfa5f" providerId="ADAL" clId="{6A177740-2588-4747-A3DC-22BB707F6680}" dt="2025-11-14T15:03:46.531" v="64" actId="20577"/>
        <pc:sldMkLst>
          <pc:docMk/>
          <pc:sldMk cId="1469562031" sldId="440"/>
        </pc:sldMkLst>
        <pc:spChg chg="mod">
          <ac:chgData name="Esma Muhic" userId="240a2287-6a11-4955-a9ff-bcb19e6dfa5f" providerId="ADAL" clId="{6A177740-2588-4747-A3DC-22BB707F6680}" dt="2025-11-14T15:03:46.531" v="64" actId="20577"/>
          <ac:spMkLst>
            <pc:docMk/>
            <pc:sldMk cId="1469562031" sldId="440"/>
            <ac:spMk id="6" creationId="{FE6B8636-A1F2-A6FA-A639-8EF0171F3768}"/>
          </ac:spMkLst>
        </pc:spChg>
      </pc:sldChg>
      <pc:sldChg chg="modSp mod">
        <pc:chgData name="Esma Muhic" userId="240a2287-6a11-4955-a9ff-bcb19e6dfa5f" providerId="ADAL" clId="{6A177740-2588-4747-A3DC-22BB707F6680}" dt="2025-11-14T15:12:01.342" v="398" actId="20577"/>
        <pc:sldMkLst>
          <pc:docMk/>
          <pc:sldMk cId="2226797273" sldId="441"/>
        </pc:sldMkLst>
        <pc:spChg chg="mod">
          <ac:chgData name="Esma Muhic" userId="240a2287-6a11-4955-a9ff-bcb19e6dfa5f" providerId="ADAL" clId="{6A177740-2588-4747-A3DC-22BB707F6680}" dt="2025-11-14T15:12:01.342" v="398" actId="20577"/>
          <ac:spMkLst>
            <pc:docMk/>
            <pc:sldMk cId="2226797273" sldId="441"/>
            <ac:spMk id="7" creationId="{CF82B327-8FC8-5703-94F6-B5A895155095}"/>
          </ac:spMkLst>
        </pc:spChg>
      </pc:sldChg>
      <pc:sldChg chg="modSp mod">
        <pc:chgData name="Esma Muhic" userId="240a2287-6a11-4955-a9ff-bcb19e6dfa5f" providerId="ADAL" clId="{6A177740-2588-4747-A3DC-22BB707F6680}" dt="2025-11-14T15:12:44.330" v="436" actId="20577"/>
        <pc:sldMkLst>
          <pc:docMk/>
          <pc:sldMk cId="371374030" sldId="442"/>
        </pc:sldMkLst>
        <pc:spChg chg="mod">
          <ac:chgData name="Esma Muhic" userId="240a2287-6a11-4955-a9ff-bcb19e6dfa5f" providerId="ADAL" clId="{6A177740-2588-4747-A3DC-22BB707F6680}" dt="2025-11-14T15:12:44.330" v="436" actId="20577"/>
          <ac:spMkLst>
            <pc:docMk/>
            <pc:sldMk cId="371374030" sldId="442"/>
            <ac:spMk id="6" creationId="{322AC88A-CD02-78B8-F07D-B60BE60AEE62}"/>
          </ac:spMkLst>
        </pc:spChg>
      </pc:sldChg>
      <pc:sldChg chg="modSp mod">
        <pc:chgData name="Esma Muhic" userId="240a2287-6a11-4955-a9ff-bcb19e6dfa5f" providerId="ADAL" clId="{6A177740-2588-4747-A3DC-22BB707F6680}" dt="2025-11-14T15:20:06.752" v="543" actId="20577"/>
        <pc:sldMkLst>
          <pc:docMk/>
          <pc:sldMk cId="3261039010" sldId="443"/>
        </pc:sldMkLst>
        <pc:spChg chg="mod">
          <ac:chgData name="Esma Muhic" userId="240a2287-6a11-4955-a9ff-bcb19e6dfa5f" providerId="ADAL" clId="{6A177740-2588-4747-A3DC-22BB707F6680}" dt="2025-11-14T15:20:06.752" v="543" actId="20577"/>
          <ac:spMkLst>
            <pc:docMk/>
            <pc:sldMk cId="3261039010" sldId="443"/>
            <ac:spMk id="6" creationId="{1C440548-D15D-F653-267D-EE87A13F07AD}"/>
          </ac:spMkLst>
        </pc:spChg>
      </pc:sldChg>
      <pc:sldChg chg="modSp mod">
        <pc:chgData name="Esma Muhic" userId="240a2287-6a11-4955-a9ff-bcb19e6dfa5f" providerId="ADAL" clId="{6A177740-2588-4747-A3DC-22BB707F6680}" dt="2025-11-14T15:20:14.441" v="554" actId="20577"/>
        <pc:sldMkLst>
          <pc:docMk/>
          <pc:sldMk cId="2860223489" sldId="444"/>
        </pc:sldMkLst>
        <pc:spChg chg="mod">
          <ac:chgData name="Esma Muhic" userId="240a2287-6a11-4955-a9ff-bcb19e6dfa5f" providerId="ADAL" clId="{6A177740-2588-4747-A3DC-22BB707F6680}" dt="2025-11-14T15:20:14.441" v="554" actId="20577"/>
          <ac:spMkLst>
            <pc:docMk/>
            <pc:sldMk cId="2860223489" sldId="444"/>
            <ac:spMk id="4" creationId="{3C9A88E7-1F2A-FBF6-284D-79EE7DEB29E6}"/>
          </ac:spMkLst>
        </pc:spChg>
      </pc:sldChg>
      <pc:sldChg chg="modSp mod">
        <pc:chgData name="Esma Muhic" userId="240a2287-6a11-4955-a9ff-bcb19e6dfa5f" providerId="ADAL" clId="{6A177740-2588-4747-A3DC-22BB707F6680}" dt="2025-11-14T15:03:38.054" v="44" actId="20577"/>
        <pc:sldMkLst>
          <pc:docMk/>
          <pc:sldMk cId="2471398166" sldId="446"/>
        </pc:sldMkLst>
        <pc:spChg chg="mod">
          <ac:chgData name="Esma Muhic" userId="240a2287-6a11-4955-a9ff-bcb19e6dfa5f" providerId="ADAL" clId="{6A177740-2588-4747-A3DC-22BB707F6680}" dt="2025-11-14T15:03:38.054" v="44" actId="20577"/>
          <ac:spMkLst>
            <pc:docMk/>
            <pc:sldMk cId="2471398166" sldId="446"/>
            <ac:spMk id="4" creationId="{21A65E32-1618-2C80-5D79-C677AA2D058F}"/>
          </ac:spMkLst>
        </pc:spChg>
      </pc:sldChg>
      <pc:sldChg chg="del">
        <pc:chgData name="Esma Muhic" userId="240a2287-6a11-4955-a9ff-bcb19e6dfa5f" providerId="ADAL" clId="{6A177740-2588-4747-A3DC-22BB707F6680}" dt="2025-11-13T13:53:24.060" v="1" actId="47"/>
        <pc:sldMkLst>
          <pc:docMk/>
          <pc:sldMk cId="3029362787" sldId="451"/>
        </pc:sldMkLst>
      </pc:sldChg>
      <pc:sldChg chg="modSp mod">
        <pc:chgData name="Esma Muhic" userId="240a2287-6a11-4955-a9ff-bcb19e6dfa5f" providerId="ADAL" clId="{6A177740-2588-4747-A3DC-22BB707F6680}" dt="2025-11-14T15:07:53.043" v="184" actId="20577"/>
        <pc:sldMkLst>
          <pc:docMk/>
          <pc:sldMk cId="1860178141" sldId="455"/>
        </pc:sldMkLst>
        <pc:spChg chg="mod">
          <ac:chgData name="Esma Muhic" userId="240a2287-6a11-4955-a9ff-bcb19e6dfa5f" providerId="ADAL" clId="{6A177740-2588-4747-A3DC-22BB707F6680}" dt="2025-11-14T15:07:53.043" v="184" actId="20577"/>
          <ac:spMkLst>
            <pc:docMk/>
            <pc:sldMk cId="1860178141" sldId="455"/>
            <ac:spMk id="4" creationId="{F91490A5-2BD3-F459-4CBF-D8DE6839D414}"/>
          </ac:spMkLst>
        </pc:spChg>
      </pc:sldChg>
      <pc:sldChg chg="modSp mod">
        <pc:chgData name="Esma Muhic" userId="240a2287-6a11-4955-a9ff-bcb19e6dfa5f" providerId="ADAL" clId="{6A177740-2588-4747-A3DC-22BB707F6680}" dt="2025-11-14T15:04:15.767" v="124" actId="20577"/>
        <pc:sldMkLst>
          <pc:docMk/>
          <pc:sldMk cId="81989373" sldId="456"/>
        </pc:sldMkLst>
        <pc:spChg chg="mod">
          <ac:chgData name="Esma Muhic" userId="240a2287-6a11-4955-a9ff-bcb19e6dfa5f" providerId="ADAL" clId="{6A177740-2588-4747-A3DC-22BB707F6680}" dt="2025-11-14T15:04:15.767" v="124" actId="20577"/>
          <ac:spMkLst>
            <pc:docMk/>
            <pc:sldMk cId="81989373" sldId="456"/>
            <ac:spMk id="4" creationId="{37385006-1480-7472-A081-14086FC82764}"/>
          </ac:spMkLst>
        </pc:spChg>
      </pc:sldChg>
      <pc:sldChg chg="modSp mod">
        <pc:chgData name="Esma Muhic" userId="240a2287-6a11-4955-a9ff-bcb19e6dfa5f" providerId="ADAL" clId="{6A177740-2588-4747-A3DC-22BB707F6680}" dt="2025-11-14T15:04:23.656" v="144" actId="20577"/>
        <pc:sldMkLst>
          <pc:docMk/>
          <pc:sldMk cId="1460081234" sldId="457"/>
        </pc:sldMkLst>
        <pc:spChg chg="mod">
          <ac:chgData name="Esma Muhic" userId="240a2287-6a11-4955-a9ff-bcb19e6dfa5f" providerId="ADAL" clId="{6A177740-2588-4747-A3DC-22BB707F6680}" dt="2025-11-14T15:04:23.656" v="144" actId="20577"/>
          <ac:spMkLst>
            <pc:docMk/>
            <pc:sldMk cId="1460081234" sldId="457"/>
            <ac:spMk id="4" creationId="{9AD30CD0-748E-0DAF-1C36-293B609EB7EE}"/>
          </ac:spMkLst>
        </pc:spChg>
      </pc:sldChg>
      <pc:sldChg chg="delSp modSp add mod">
        <pc:chgData name="Esma Muhic" userId="240a2287-6a11-4955-a9ff-bcb19e6dfa5f" providerId="ADAL" clId="{6A177740-2588-4747-A3DC-22BB707F6680}" dt="2025-11-14T15:04:40.426" v="164" actId="20577"/>
        <pc:sldMkLst>
          <pc:docMk/>
          <pc:sldMk cId="2004205050" sldId="458"/>
        </pc:sldMkLst>
        <pc:spChg chg="mod">
          <ac:chgData name="Esma Muhic" userId="240a2287-6a11-4955-a9ff-bcb19e6dfa5f" providerId="ADAL" clId="{6A177740-2588-4747-A3DC-22BB707F6680}" dt="2025-11-14T15:04:40.426" v="164" actId="20577"/>
          <ac:spMkLst>
            <pc:docMk/>
            <pc:sldMk cId="2004205050" sldId="458"/>
            <ac:spMk id="4" creationId="{4343214C-FD65-C494-5992-772275531EA5}"/>
          </ac:spMkLst>
        </pc:spChg>
        <pc:picChg chg="del">
          <ac:chgData name="Esma Muhic" userId="240a2287-6a11-4955-a9ff-bcb19e6dfa5f" providerId="ADAL" clId="{6A177740-2588-4747-A3DC-22BB707F6680}" dt="2025-11-13T13:53:33.031" v="2" actId="478"/>
          <ac:picMkLst>
            <pc:docMk/>
            <pc:sldMk cId="2004205050" sldId="458"/>
            <ac:picMk id="6" creationId="{BBDF9CD3-C959-EF4B-435E-84C51C1660B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5BF620A-666A-29AE-9401-2DECD72B3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067DF-42A6-393B-508E-255586F2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A6B-56DF-41E3-B0EF-9AFAE75794CE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C28B7-E603-051E-40FE-56E8195A3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7A3A37-2E29-9F1D-B3B0-13277A407A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37B5-F8DD-4639-9E46-FF8DB15B6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96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7436EB7-B520-5A47-97B0-FF7277D922C8}" type="datetime1">
              <a:rPr lang="sv-SE" smtClean="0"/>
              <a:t>2025-11-18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12521-59F1-0CD5-E89D-EB630D053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90979" y="284729"/>
            <a:ext cx="1165400" cy="2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180-7C46-D744-8228-3168DA0D5F45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C801A9C3-970D-17E1-D566-35E8C0B3D5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Cambria)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8C84-9FA1-2043-89C2-E99D2403D5B0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35EC15DE-893B-6C8D-BDAD-49747D717A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487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551021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9662-9B0C-8C46-8D1A-E8DF0F74BE2D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1491C38-48A8-AE21-646F-B8DB338147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648" y="1701800"/>
            <a:ext cx="5511600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856676C6-5165-E5DC-98C1-EC123BD717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15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F0F0-224E-C940-9860-993CA0336193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423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264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CDFF-BB5F-5F4F-8625-63E766409D95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11519162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123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586AC84-7F63-3E41-8144-F161D14EBD63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5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C1211F9-4724-6641-A922-94437D59D56C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9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8DCD9B5-0B14-E949-9522-81EC9A796420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78F75B-332F-FC48-8FC0-126DBFB0AE82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C38220A-A4DB-164D-B4DD-CA818D7E67B4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Picture 3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80196D64-B1B4-8C3E-192D-79AC418D0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84262"/>
            <a:ext cx="1165400" cy="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AF46884-7ACE-8A4D-A57E-06D77E266EB4}" type="datetime1">
              <a:rPr lang="sv-SE" smtClean="0"/>
              <a:t>2025-11-18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A7D32B-0F8A-3DCA-EFFB-008B6E058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90980" y="284729"/>
            <a:ext cx="1165397" cy="2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EC13587-549A-0F4E-A527-ABDAC680C7A1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Picture 3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F67F44E8-2EEC-722C-05E0-58A130E81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84262"/>
            <a:ext cx="1165400" cy="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ljus bild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20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4F47344-78FE-5546-88BB-A563671AF28D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5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ljus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04D7616-3AC4-8D4B-B77C-0676C697AADA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mörk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3C7163A-D379-0F47-B0CC-519F080841A7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6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9" cy="547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C5F7-B4E2-8543-A6F1-12FA6C13E9EB}" type="datetime1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0CD-A5EA-484A-B27A-3493C5E63144}" type="datetime1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7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FB29E4B-D9B3-394B-B5BD-D4BED986CF22}" type="datetime1">
              <a:rPr lang="sv-SE" smtClean="0"/>
              <a:t>2025-11-18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58A27-2E38-9635-1B28-8FA8DD4D26F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610852" y="282708"/>
            <a:ext cx="1269671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8FB9D44-E550-B243-9A52-0D51A8A86F17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2BE9615-5C75-7C41-B1FA-E9CD2953E1FE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8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skog">
    <p:bg>
      <p:bgPr>
        <a:solidFill>
          <a:srgbClr val="2D8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03EA03E-DAB7-F84E-8FC4-203705D248CA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0893582" y="305556"/>
            <a:ext cx="982800" cy="2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AD59222-CF8A-9543-97A0-86A204CCDF17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893582" y="305950"/>
            <a:ext cx="982800" cy="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8959C32-66AE-7847-A04D-31576A7D2EFB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4373D231-42EE-08FD-651B-8F43C65CA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893582" y="305950"/>
            <a:ext cx="982800" cy="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F303F1-7792-D547-A548-87EA5FAE0BAF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6786ABF2-589E-63D0-E7BD-0A1FFE3DF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893583" y="305950"/>
            <a:ext cx="982798" cy="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9588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2349500"/>
            <a:ext cx="4782153" cy="3867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1773" y="6506334"/>
            <a:ext cx="90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EDD061D-87C8-3E4F-9A3F-995BA568B7F1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254033"/>
            <a:ext cx="4765487" cy="264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300" y="6506334"/>
            <a:ext cx="54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1CED6B1D-A3BE-5262-2ABF-9EC9968CF450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84262"/>
            <a:ext cx="1165400" cy="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8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0" r:id="rId17"/>
    <p:sldLayoutId id="2147483681" r:id="rId18"/>
    <p:sldLayoutId id="2147483673" r:id="rId19"/>
    <p:sldLayoutId id="2147483675" r:id="rId20"/>
    <p:sldLayoutId id="2147483674" r:id="rId21"/>
    <p:sldLayoutId id="2147483676" r:id="rId22"/>
    <p:sldLayoutId id="2147483677" r:id="rId23"/>
    <p:sldLayoutId id="2147483654" r:id="rId24"/>
    <p:sldLayoutId id="2147483679" r:id="rId25"/>
    <p:sldLayoutId id="2147483658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6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476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38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71434F-C716-C791-FB95-E0991FE036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4EA3BBA-19F3-9E53-5551-78E0A8C3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8" cy="1324908"/>
          </a:xfrm>
        </p:spPr>
        <p:txBody>
          <a:bodyPr/>
          <a:lstStyle/>
          <a:p>
            <a:r>
              <a:rPr lang="en-GB" dirty="0"/>
              <a:t>Since the raw material is found in the forest, most transport takes place by lorry – at least the first few kilometres</a:t>
            </a:r>
            <a:br>
              <a:rPr lang="en-GB" dirty="0"/>
            </a:b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7FC22E1-14CC-50D9-9E15-A7CD353F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transport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AAE168-CB93-1A00-1FB2-826115830A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67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5D3B0A-5130-6497-7450-05CCBB45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AFC34B-5567-6A7D-AA39-D562F5CA3A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82C7E-7520-6183-2BB3-9268BA43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6632520" cy="1030268"/>
          </a:xfrm>
        </p:spPr>
        <p:txBody>
          <a:bodyPr/>
          <a:lstStyle/>
          <a:p>
            <a:r>
              <a:rPr lang="en-GB" dirty="0"/>
              <a:t>80 million tonnes of forest </a:t>
            </a:r>
            <a:br>
              <a:rPr lang="en-GB" dirty="0"/>
            </a:br>
            <a:r>
              <a:rPr lang="en-GB" dirty="0"/>
              <a:t>products are transported by lorry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C302FC-73D9-CC91-D4D9-A81BDB2E7F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Each year, approximately 460 million tonnes </a:t>
            </a:r>
            <a:br>
              <a:rPr lang="en-GB"/>
            </a:br>
            <a:r>
              <a:rPr lang="en-GB"/>
              <a:t>of goods are transported by lorry within Sweden. </a:t>
            </a:r>
          </a:p>
          <a:p>
            <a:pPr marL="0" indent="0">
              <a:buNone/>
            </a:pPr>
            <a:r>
              <a:rPr lang="en-GB"/>
              <a:t>Of this total, around 80 million tonnes consist </a:t>
            </a:r>
            <a:br>
              <a:rPr lang="en-GB"/>
            </a:br>
            <a:r>
              <a:rPr lang="en-GB"/>
              <a:t>of forest products.</a:t>
            </a: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95E9E93-D8B2-81B2-28C8-DEEC1363F94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17783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0A221-E643-AE92-65E3-9BA8AB8F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4277B9-6324-AFCB-757F-CC81F9BEC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11BC79-9DB4-B73F-4706-0E99B8A6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6339680" cy="1030268"/>
          </a:xfrm>
        </p:spPr>
        <p:txBody>
          <a:bodyPr/>
          <a:lstStyle/>
          <a:p>
            <a:r>
              <a:rPr lang="en-GB" dirty="0"/>
              <a:t>17 million tonnes of forest </a:t>
            </a:r>
            <a:br>
              <a:rPr lang="en-GB" dirty="0"/>
            </a:br>
            <a:r>
              <a:rPr lang="en-GB" dirty="0"/>
              <a:t>products are transported by rail</a:t>
            </a:r>
            <a:endParaRPr lang="sv-S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36C388-9237-6BD9-4DBE-D1745E0C16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Each year, 70 million tonnes of goods are </a:t>
            </a:r>
            <a:br>
              <a:rPr lang="en-GB"/>
            </a:br>
            <a:r>
              <a:rPr lang="en-GB"/>
              <a:t>transported by rail within Sweden.</a:t>
            </a:r>
          </a:p>
          <a:p>
            <a:pPr marL="0" indent="0">
              <a:buNone/>
            </a:pPr>
            <a:r>
              <a:rPr lang="en-GB"/>
              <a:t>Of this, 17 million tonnes consist of forest </a:t>
            </a:r>
            <a:br>
              <a:rPr lang="en-GB"/>
            </a:br>
            <a:r>
              <a:rPr lang="en-GB"/>
              <a:t>products – for example roundwood, wood chips </a:t>
            </a:r>
            <a:br>
              <a:rPr lang="en-GB"/>
            </a:br>
            <a:r>
              <a:rPr lang="en-GB"/>
              <a:t>and sawn timber.</a:t>
            </a:r>
            <a:endParaRPr lang="sv-SE"/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C4130B-2CCC-B29F-A7C9-32B3DA632C4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13472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ogsindustrierna">
  <a:themeElements>
    <a:clrScheme name="Skogsindustrierna">
      <a:dk1>
        <a:sysClr val="windowText" lastClr="000000"/>
      </a:dk1>
      <a:lt1>
        <a:sysClr val="window" lastClr="FFFFFF"/>
      </a:lt1>
      <a:dk2>
        <a:srgbClr val="506441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000000"/>
      </a:hlink>
      <a:folHlink>
        <a:srgbClr val="000000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5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500" dirty="0" err="1">
            <a:cs typeface="Arial" panose="020B0604020202020204" pitchFamily="34" charset="0"/>
          </a:defRPr>
        </a:defPPr>
      </a:lstStyle>
    </a:txDef>
  </a:objectDefaults>
  <a:extraClrSchemeLst/>
  <a:custClrLst>
    <a:custClr name="Kantarell 100%">
      <a:srgbClr val="EF8246"/>
    </a:custClr>
    <a:custClr name="Solgul 100%">
      <a:srgbClr val="F3DA72"/>
    </a:custClr>
    <a:custClr name="Äppel 100%">
      <a:srgbClr val="87C387"/>
    </a:custClr>
    <a:custClr name="Skog 100%">
      <a:srgbClr val="2D8E2D"/>
    </a:custClr>
    <a:custClr name="Ocean 100%">
      <a:srgbClr val="00B1BF"/>
    </a:custClr>
    <a:custClr name="Bordeaux 100%">
      <a:srgbClr val="B0173E"/>
    </a:custClr>
    <a:custClr name="Berg 100%">
      <a:srgbClr val="666666"/>
    </a:custClr>
    <a:custClr>
      <a:srgbClr val="FFFFFF"/>
    </a:custClr>
    <a:custClr>
      <a:srgbClr val="FFFFFF"/>
    </a:custClr>
    <a:custClr>
      <a:srgbClr val="FFFFFF"/>
    </a:custClr>
    <a:custClr name="Kantarell 40%">
      <a:srgbClr val="F9CDB5"/>
    </a:custClr>
    <a:custClr name="Solgul 40%">
      <a:srgbClr val="FAF0C7"/>
    </a:custClr>
    <a:custClr name="Äppel 40%">
      <a:srgbClr val="CFE7CF"/>
    </a:custClr>
    <a:custClr name="Skog 40%">
      <a:srgbClr val="ABD2AB"/>
    </a:custClr>
    <a:custClr name="Ocean 40%">
      <a:srgbClr val="99E0E5"/>
    </a:custClr>
    <a:custClr name="Bordeaux 40%">
      <a:srgbClr val="DFA2B2"/>
    </a:custClr>
    <a:custClr name="Berg 40%">
      <a:srgbClr val="C2C2C2"/>
    </a:custClr>
    <a:custClr>
      <a:srgbClr val="FFFFFF"/>
    </a:custClr>
    <a:custClr>
      <a:srgbClr val="FFFFFF"/>
    </a:custClr>
    <a:custClr>
      <a:srgbClr val="FFFFFF"/>
    </a:custClr>
    <a:custClr name="Lindblomsgrönt">
      <a:srgbClr val="E7F6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andsten">
      <a:srgbClr val="F7F3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kogsindustrierna ver 3.potx" id="{EFEC14F5-9C23-4BEC-9188-D5B5BE7B0C46}" vid="{38C559C6-E27E-4190-9C8E-9B81666F2DC4}"/>
    </a:ext>
  </a:extLst>
</a:theme>
</file>

<file path=ppt/theme/theme2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DA0F120A40A439E64B5032BA7EA02" ma:contentTypeVersion="15" ma:contentTypeDescription="Create a new document." ma:contentTypeScope="" ma:versionID="a3a3382b3665b204a82f2fe5750e72fb">
  <xsd:schema xmlns:xsd="http://www.w3.org/2001/XMLSchema" xmlns:xs="http://www.w3.org/2001/XMLSchema" xmlns:p="http://schemas.microsoft.com/office/2006/metadata/properties" xmlns:ns2="cd2d91bb-f3e4-4efa-8ece-a470883cd5f1" xmlns:ns3="9e149d53-5c3f-4218-9e76-7cef0360e55b" targetNamespace="http://schemas.microsoft.com/office/2006/metadata/properties" ma:root="true" ma:fieldsID="7c7b47e428e5083ac321e108b237dcf6" ns2:_="" ns3:_="">
    <xsd:import namespace="cd2d91bb-f3e4-4efa-8ece-a470883cd5f1"/>
    <xsd:import namespace="9e149d53-5c3f-4218-9e76-7cef0360e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91bb-f3e4-4efa-8ece-a470883cd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9d53-5c3f-4218-9e76-7cef0360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6725fb-1e6f-4f91-b752-e7bb73992894}" ma:internalName="TaxCatchAll" ma:showField="CatchAllData" ma:web="9e149d53-5c3f-4218-9e76-7cef0360e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149d53-5c3f-4218-9e76-7cef0360e55b" xsi:nil="true"/>
    <lcf76f155ced4ddcb4097134ff3c332f xmlns="cd2d91bb-f3e4-4efa-8ece-a470883cd5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05A6C4-4123-4916-82F7-D247626FF89E}">
  <ds:schemaRefs>
    <ds:schemaRef ds:uri="9e149d53-5c3f-4218-9e76-7cef0360e55b"/>
    <ds:schemaRef ds:uri="cd2d91bb-f3e4-4efa-8ece-a470883cd5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d2d91bb-f3e4-4efa-8ece-a470883cd5f1"/>
    <ds:schemaRef ds:uri="http://schemas.microsoft.com/office/2006/metadata/properties"/>
    <ds:schemaRef ds:uri="9e149d53-5c3f-4218-9e76-7cef0360e55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316</TotalTime>
  <Words>119</Words>
  <Application>Microsoft Office PowerPoint</Application>
  <PresentationFormat>Bredbild</PresentationFormat>
  <Paragraphs>10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Cambria</vt:lpstr>
      <vt:lpstr>Century Gothic</vt:lpstr>
      <vt:lpstr>Skogsindustrierna</vt:lpstr>
      <vt:lpstr>Since the raw material is found in the forest, most transport takes place by lorry – at least the first few kilometres </vt:lpstr>
      <vt:lpstr>80 million tonnes of forest  products are transported by lorry</vt:lpstr>
      <vt:lpstr>17 million tonnes of forest  products are transported by rail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Liljesand</dc:creator>
  <cp:lastModifiedBy>Esma Muhic</cp:lastModifiedBy>
  <cp:revision>5</cp:revision>
  <cp:lastPrinted>2025-09-15T12:20:39Z</cp:lastPrinted>
  <dcterms:created xsi:type="dcterms:W3CDTF">2025-07-16T12:36:24Z</dcterms:created>
  <dcterms:modified xsi:type="dcterms:W3CDTF">2025-11-18T08:35:12Z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0x010100439DA0F120A40A439E64B5032BA7EA02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